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B6FEF-0B60-40E3-8A84-FBEC7C3D1950}" type="datetimeFigureOut">
              <a:rPr lang="id-ID" smtClean="0"/>
              <a:t>01/10/2013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C2EF5-C8F9-4DF5-BFA2-E9AA935D895B}" type="slidenum">
              <a:rPr lang="id-ID" smtClean="0"/>
              <a:t>‹#›</a:t>
            </a:fld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B6FEF-0B60-40E3-8A84-FBEC7C3D1950}" type="datetimeFigureOut">
              <a:rPr lang="id-ID" smtClean="0"/>
              <a:t>01/10/2013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C2EF5-C8F9-4DF5-BFA2-E9AA935D895B}" type="slidenum">
              <a:rPr lang="id-ID" smtClean="0"/>
              <a:t>‹#›</a:t>
            </a:fld>
            <a:endParaRPr lang="id-ID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B6FEF-0B60-40E3-8A84-FBEC7C3D1950}" type="datetimeFigureOut">
              <a:rPr lang="id-ID" smtClean="0"/>
              <a:t>01/10/2013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C2EF5-C8F9-4DF5-BFA2-E9AA935D895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B6FEF-0B60-40E3-8A84-FBEC7C3D1950}" type="datetimeFigureOut">
              <a:rPr lang="id-ID" smtClean="0"/>
              <a:t>01/10/2013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C2EF5-C8F9-4DF5-BFA2-E9AA935D895B}" type="slidenum">
              <a:rPr lang="id-ID" smtClean="0"/>
              <a:t>‹#›</a:t>
            </a:fld>
            <a:endParaRPr lang="id-ID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B6FEF-0B60-40E3-8A84-FBEC7C3D1950}" type="datetimeFigureOut">
              <a:rPr lang="id-ID" smtClean="0"/>
              <a:t>01/10/2013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C2EF5-C8F9-4DF5-BFA2-E9AA935D895B}" type="slidenum">
              <a:rPr lang="id-ID" smtClean="0"/>
              <a:t>‹#›</a:t>
            </a:fld>
            <a:endParaRPr lang="id-ID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B6FEF-0B60-40E3-8A84-FBEC7C3D1950}" type="datetimeFigureOut">
              <a:rPr lang="id-ID" smtClean="0"/>
              <a:t>01/10/2013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C2EF5-C8F9-4DF5-BFA2-E9AA935D895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B6FEF-0B60-40E3-8A84-FBEC7C3D1950}" type="datetimeFigureOut">
              <a:rPr lang="id-ID" smtClean="0"/>
              <a:t>01/10/2013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C2EF5-C8F9-4DF5-BFA2-E9AA935D895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B6FEF-0B60-40E3-8A84-FBEC7C3D1950}" type="datetimeFigureOut">
              <a:rPr lang="id-ID" smtClean="0"/>
              <a:t>01/10/2013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C2EF5-C8F9-4DF5-BFA2-E9AA935D895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B6FEF-0B60-40E3-8A84-FBEC7C3D1950}" type="datetimeFigureOut">
              <a:rPr lang="id-ID" smtClean="0"/>
              <a:t>01/10/2013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C2EF5-C8F9-4DF5-BFA2-E9AA935D895B}" type="slidenum">
              <a:rPr lang="id-ID" smtClean="0"/>
              <a:t>‹#›</a:t>
            </a:fld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B6FEF-0B60-40E3-8A84-FBEC7C3D1950}" type="datetimeFigureOut">
              <a:rPr lang="id-ID" smtClean="0"/>
              <a:t>01/10/2013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C2EF5-C8F9-4DF5-BFA2-E9AA935D895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B6FEF-0B60-40E3-8A84-FBEC7C3D1950}" type="datetimeFigureOut">
              <a:rPr lang="id-ID" smtClean="0"/>
              <a:t>01/10/2013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C2EF5-C8F9-4DF5-BFA2-E9AA935D895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68B6FEF-0B60-40E3-8A84-FBEC7C3D1950}" type="datetimeFigureOut">
              <a:rPr lang="id-ID" smtClean="0"/>
              <a:t>01/10/2013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62C2EF5-C8F9-4DF5-BFA2-E9AA935D895B}" type="slidenum">
              <a:rPr lang="id-ID" smtClean="0"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../Peta%20Kerja.doc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../Peta%20Kerja.doc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../Peta%20Kerja.doc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../Peta%20Kerja.doc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1720" y="4149080"/>
            <a:ext cx="5637010" cy="882119"/>
          </a:xfrm>
        </p:spPr>
        <p:txBody>
          <a:bodyPr/>
          <a:lstStyle/>
          <a:p>
            <a:pPr algn="ctr"/>
            <a:r>
              <a:rPr lang="id-ID" dirty="0"/>
              <a:t>DIAH PRAMESTARI, ST., MT</a:t>
            </a:r>
          </a:p>
          <a:p>
            <a:pPr algn="ctr"/>
            <a:endParaRPr lang="id-ID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15616" y="2708920"/>
            <a:ext cx="7175351" cy="1368152"/>
          </a:xfrm>
        </p:spPr>
        <p:txBody>
          <a:bodyPr/>
          <a:lstStyle/>
          <a:p>
            <a:pPr marL="182880" indent="0" algn="ctr">
              <a:buNone/>
            </a:pPr>
            <a:r>
              <a:rPr lang="id-ID" dirty="0" smtClean="0"/>
              <a:t>PETA-PETA KERJA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7349947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6512511" cy="1143000"/>
          </a:xfrm>
        </p:spPr>
        <p:txBody>
          <a:bodyPr/>
          <a:lstStyle/>
          <a:p>
            <a:pPr marL="0" indent="0" algn="l">
              <a:buNone/>
            </a:pPr>
            <a:r>
              <a:rPr lang="id-ID" dirty="0" smtClean="0"/>
              <a:t>2-1 PETA-PETA KERJA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71600" y="1340768"/>
            <a:ext cx="7272808" cy="4464496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 err="1"/>
              <a:t>Langkah-langkah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memecahkan</a:t>
            </a:r>
            <a:r>
              <a:rPr lang="en-US" sz="2400" dirty="0"/>
              <a:t> </a:t>
            </a:r>
            <a:r>
              <a:rPr lang="en-US" sz="2400" dirty="0" err="1"/>
              <a:t>suatu</a:t>
            </a:r>
            <a:r>
              <a:rPr lang="en-US" sz="2400" dirty="0"/>
              <a:t> </a:t>
            </a:r>
            <a:r>
              <a:rPr lang="en-US" sz="2400" dirty="0" err="1"/>
              <a:t>masalah</a:t>
            </a:r>
            <a:r>
              <a:rPr lang="en-US" sz="2400" dirty="0"/>
              <a:t>, </a:t>
            </a:r>
            <a:r>
              <a:rPr lang="en-US" sz="2400" dirty="0" err="1"/>
              <a:t>yaitu</a:t>
            </a:r>
            <a:r>
              <a:rPr lang="en-US" sz="2400" dirty="0"/>
              <a:t> :</a:t>
            </a:r>
          </a:p>
          <a:p>
            <a:pPr>
              <a:lnSpc>
                <a:spcPct val="90000"/>
              </a:lnSpc>
              <a:buNone/>
            </a:pPr>
            <a:r>
              <a:rPr lang="en-US" sz="2400" dirty="0"/>
              <a:t>	</a:t>
            </a:r>
            <a:r>
              <a:rPr lang="en-US" sz="2000" dirty="0"/>
              <a:t>1. </a:t>
            </a:r>
            <a:r>
              <a:rPr lang="en-US" sz="2000" dirty="0" err="1"/>
              <a:t>Pendefinisian</a:t>
            </a:r>
            <a:r>
              <a:rPr lang="en-US" sz="2000" dirty="0"/>
              <a:t> </a:t>
            </a:r>
            <a:r>
              <a:rPr lang="en-US" sz="2000" dirty="0" err="1"/>
              <a:t>Masalah</a:t>
            </a:r>
            <a:endParaRPr lang="en-US" sz="2000" dirty="0"/>
          </a:p>
          <a:p>
            <a:pPr>
              <a:lnSpc>
                <a:spcPct val="90000"/>
              </a:lnSpc>
              <a:buNone/>
            </a:pPr>
            <a:r>
              <a:rPr lang="en-US" sz="2000" dirty="0"/>
              <a:t>	2. </a:t>
            </a:r>
            <a:r>
              <a:rPr lang="en-US" sz="2000" dirty="0" err="1"/>
              <a:t>Penganalisaan</a:t>
            </a:r>
            <a:r>
              <a:rPr lang="en-US" sz="2000" dirty="0"/>
              <a:t> </a:t>
            </a:r>
            <a:r>
              <a:rPr lang="en-US" sz="2000" dirty="0" err="1"/>
              <a:t>Masalah</a:t>
            </a:r>
            <a:endParaRPr lang="en-US" sz="2000" dirty="0"/>
          </a:p>
          <a:p>
            <a:pPr>
              <a:lnSpc>
                <a:spcPct val="90000"/>
              </a:lnSpc>
              <a:buNone/>
            </a:pPr>
            <a:r>
              <a:rPr lang="en-US" sz="2000" dirty="0"/>
              <a:t>	3. </a:t>
            </a:r>
            <a:r>
              <a:rPr lang="en-US" sz="2000" dirty="0" err="1"/>
              <a:t>Pencarian</a:t>
            </a:r>
            <a:r>
              <a:rPr lang="en-US" sz="2000" dirty="0"/>
              <a:t> </a:t>
            </a:r>
            <a:r>
              <a:rPr lang="en-US" sz="2000" dirty="0" err="1"/>
              <a:t>Alternatif-alternatif</a:t>
            </a:r>
            <a:endParaRPr lang="en-US" sz="2000" dirty="0"/>
          </a:p>
          <a:p>
            <a:pPr>
              <a:lnSpc>
                <a:spcPct val="90000"/>
              </a:lnSpc>
              <a:buNone/>
            </a:pPr>
            <a:r>
              <a:rPr lang="en-US" sz="2000" dirty="0"/>
              <a:t>	4. </a:t>
            </a:r>
            <a:r>
              <a:rPr lang="en-US" sz="2000" dirty="0" err="1"/>
              <a:t>Mengevaluasi</a:t>
            </a:r>
            <a:r>
              <a:rPr lang="en-US" sz="2000" dirty="0"/>
              <a:t> </a:t>
            </a:r>
            <a:r>
              <a:rPr lang="en-US" sz="2000" dirty="0" err="1"/>
              <a:t>Alternatif-alternatif</a:t>
            </a:r>
            <a:r>
              <a:rPr lang="en-US" sz="2000" dirty="0"/>
              <a:t> yang </a:t>
            </a:r>
            <a:r>
              <a:rPr lang="en-US" sz="2000" dirty="0" err="1"/>
              <a:t>diusulkan</a:t>
            </a:r>
            <a:endParaRPr lang="en-US" sz="2000" dirty="0"/>
          </a:p>
          <a:p>
            <a:pPr>
              <a:lnSpc>
                <a:spcPct val="90000"/>
              </a:lnSpc>
              <a:buNone/>
            </a:pPr>
            <a:r>
              <a:rPr lang="en-US" sz="2000" dirty="0"/>
              <a:t>	5. </a:t>
            </a:r>
            <a:r>
              <a:rPr lang="en-US" sz="2000" dirty="0" err="1"/>
              <a:t>Pengambilan</a:t>
            </a:r>
            <a:r>
              <a:rPr lang="en-US" sz="2000" dirty="0"/>
              <a:t> </a:t>
            </a:r>
            <a:r>
              <a:rPr lang="en-US" sz="2000" dirty="0" err="1"/>
              <a:t>keputusan</a:t>
            </a:r>
            <a:endParaRPr lang="en-US" sz="2000" dirty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881020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6696744" cy="1008112"/>
          </a:xfrm>
        </p:spPr>
        <p:txBody>
          <a:bodyPr/>
          <a:lstStyle/>
          <a:p>
            <a:pPr marL="0" indent="0" algn="l">
              <a:buNone/>
            </a:pPr>
            <a:r>
              <a:rPr lang="id-ID" dirty="0" smtClean="0"/>
              <a:t>2-2 PETA-PETA KERJA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99592" y="1484784"/>
            <a:ext cx="7272808" cy="4464496"/>
          </a:xfrm>
        </p:spPr>
        <p:txBody>
          <a:bodyPr>
            <a:noAutofit/>
          </a:bodyPr>
          <a:lstStyle/>
          <a:p>
            <a:pPr algn="just"/>
            <a:r>
              <a:rPr lang="en-US" sz="2800" dirty="0" err="1"/>
              <a:t>Peta-peta</a:t>
            </a:r>
            <a:r>
              <a:rPr lang="en-US" sz="2800" dirty="0"/>
              <a:t> </a:t>
            </a:r>
            <a:r>
              <a:rPr lang="en-US" sz="2800" dirty="0" err="1"/>
              <a:t>kerja</a:t>
            </a:r>
            <a:r>
              <a:rPr lang="en-US" sz="2800" dirty="0"/>
              <a:t> </a:t>
            </a:r>
            <a:r>
              <a:rPr lang="en-US" sz="2800" dirty="0" err="1"/>
              <a:t>merupakan</a:t>
            </a:r>
            <a:r>
              <a:rPr lang="en-US" sz="2800" dirty="0"/>
              <a:t> </a:t>
            </a:r>
            <a:r>
              <a:rPr lang="en-US" sz="2800" dirty="0" err="1"/>
              <a:t>suatu</a:t>
            </a:r>
            <a:r>
              <a:rPr lang="en-US" sz="2800" dirty="0"/>
              <a:t> </a:t>
            </a:r>
            <a:r>
              <a:rPr lang="en-US" sz="2800" dirty="0" err="1"/>
              <a:t>alat</a:t>
            </a:r>
            <a:r>
              <a:rPr lang="en-US" sz="2800" dirty="0"/>
              <a:t> yang </a:t>
            </a:r>
            <a:r>
              <a:rPr lang="en-US" sz="2800" dirty="0" err="1"/>
              <a:t>menggambarkan</a:t>
            </a:r>
            <a:r>
              <a:rPr lang="en-US" sz="2800" dirty="0"/>
              <a:t> </a:t>
            </a:r>
            <a:r>
              <a:rPr lang="en-US" sz="2800" dirty="0" err="1"/>
              <a:t>kegiatan</a:t>
            </a:r>
            <a:r>
              <a:rPr lang="en-US" sz="2800" dirty="0"/>
              <a:t> </a:t>
            </a:r>
            <a:r>
              <a:rPr lang="en-US" sz="2800" dirty="0" err="1"/>
              <a:t>kerja</a:t>
            </a:r>
            <a:r>
              <a:rPr lang="en-US" sz="2800" dirty="0"/>
              <a:t> </a:t>
            </a:r>
            <a:r>
              <a:rPr lang="en-US" sz="2800" dirty="0" err="1"/>
              <a:t>secara</a:t>
            </a:r>
            <a:r>
              <a:rPr lang="en-US" sz="2800" dirty="0"/>
              <a:t> </a:t>
            </a:r>
            <a:r>
              <a:rPr lang="en-US" sz="2800" dirty="0" err="1"/>
              <a:t>sistematis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jelas</a:t>
            </a:r>
            <a:r>
              <a:rPr lang="en-US" sz="2800" dirty="0"/>
              <a:t>. </a:t>
            </a:r>
          </a:p>
          <a:p>
            <a:pPr algn="just"/>
            <a:r>
              <a:rPr lang="en-US" sz="2800" dirty="0"/>
              <a:t>Dari </a:t>
            </a:r>
            <a:r>
              <a:rPr lang="en-US" sz="2800" dirty="0" err="1"/>
              <a:t>peta</a:t>
            </a:r>
            <a:r>
              <a:rPr lang="en-US" sz="2800" dirty="0"/>
              <a:t> </a:t>
            </a:r>
            <a:r>
              <a:rPr lang="en-US" sz="2800" dirty="0" err="1"/>
              <a:t>kerja</a:t>
            </a:r>
            <a:r>
              <a:rPr lang="en-US" sz="2800" dirty="0"/>
              <a:t>, </a:t>
            </a:r>
            <a:r>
              <a:rPr lang="en-US" sz="2800" dirty="0" err="1"/>
              <a:t>kita</a:t>
            </a:r>
            <a:r>
              <a:rPr lang="en-US" sz="2800" dirty="0"/>
              <a:t> </a:t>
            </a:r>
            <a:r>
              <a:rPr lang="en-US" sz="2800" dirty="0" err="1"/>
              <a:t>dapat</a:t>
            </a:r>
            <a:r>
              <a:rPr lang="en-US" sz="2800" dirty="0"/>
              <a:t> </a:t>
            </a:r>
            <a:r>
              <a:rPr lang="en-US" sz="2800" dirty="0" err="1"/>
              <a:t>melihat</a:t>
            </a:r>
            <a:r>
              <a:rPr lang="en-US" sz="2800" dirty="0"/>
              <a:t> </a:t>
            </a:r>
            <a:r>
              <a:rPr lang="en-US" sz="2800" dirty="0" err="1"/>
              <a:t>semua</a:t>
            </a:r>
            <a:r>
              <a:rPr lang="en-US" sz="2800" dirty="0"/>
              <a:t> </a:t>
            </a:r>
            <a:r>
              <a:rPr lang="en-US" sz="2800" dirty="0" err="1"/>
              <a:t>langkah</a:t>
            </a:r>
            <a:r>
              <a:rPr lang="en-US" sz="2800" dirty="0"/>
              <a:t> </a:t>
            </a:r>
            <a:r>
              <a:rPr lang="en-US" sz="2800" dirty="0" err="1"/>
              <a:t>atau</a:t>
            </a:r>
            <a:r>
              <a:rPr lang="en-US" sz="2800" dirty="0"/>
              <a:t> </a:t>
            </a:r>
            <a:r>
              <a:rPr lang="en-US" sz="2800" dirty="0" err="1"/>
              <a:t>kejadian</a:t>
            </a:r>
            <a:r>
              <a:rPr lang="en-US" sz="2800" dirty="0"/>
              <a:t> yang </a:t>
            </a:r>
            <a:r>
              <a:rPr lang="en-US" sz="2800" dirty="0" err="1"/>
              <a:t>dialami</a:t>
            </a:r>
            <a:r>
              <a:rPr lang="en-US" sz="2800" dirty="0"/>
              <a:t> </a:t>
            </a:r>
            <a:r>
              <a:rPr lang="en-US" sz="2800" dirty="0" err="1"/>
              <a:t>benda</a:t>
            </a:r>
            <a:r>
              <a:rPr lang="en-US" sz="2800" dirty="0"/>
              <a:t> </a:t>
            </a:r>
            <a:r>
              <a:rPr lang="en-US" sz="2800" dirty="0" err="1"/>
              <a:t>kerja</a:t>
            </a:r>
            <a:r>
              <a:rPr lang="en-US" sz="2800" dirty="0"/>
              <a:t>, </a:t>
            </a:r>
            <a:r>
              <a:rPr lang="en-US" sz="2800" dirty="0" err="1"/>
              <a:t>mulai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bahan</a:t>
            </a:r>
            <a:r>
              <a:rPr lang="en-US" sz="2800" dirty="0"/>
              <a:t> </a:t>
            </a:r>
            <a:r>
              <a:rPr lang="en-US" sz="2800" dirty="0" err="1"/>
              <a:t>baku</a:t>
            </a:r>
            <a:r>
              <a:rPr lang="en-US" sz="2800" dirty="0"/>
              <a:t>, </a:t>
            </a:r>
            <a:r>
              <a:rPr lang="en-US" sz="2800" dirty="0" err="1"/>
              <a:t>kemudian</a:t>
            </a:r>
            <a:r>
              <a:rPr lang="en-US" sz="2800" dirty="0"/>
              <a:t> </a:t>
            </a:r>
            <a:r>
              <a:rPr lang="en-US" sz="2800" dirty="0" err="1"/>
              <a:t>semua</a:t>
            </a:r>
            <a:r>
              <a:rPr lang="en-US" sz="2800" dirty="0"/>
              <a:t> </a:t>
            </a:r>
            <a:r>
              <a:rPr lang="en-US" sz="2800" dirty="0" err="1"/>
              <a:t>langkah</a:t>
            </a:r>
            <a:r>
              <a:rPr lang="en-US" sz="2800" dirty="0"/>
              <a:t> yang </a:t>
            </a:r>
            <a:r>
              <a:rPr lang="en-US" sz="2800" dirty="0" err="1"/>
              <a:t>dialami</a:t>
            </a:r>
            <a:r>
              <a:rPr lang="en-US" sz="2800" dirty="0"/>
              <a:t> </a:t>
            </a:r>
            <a:r>
              <a:rPr lang="en-US" sz="2800" dirty="0" err="1"/>
              <a:t>benda</a:t>
            </a:r>
            <a:r>
              <a:rPr lang="en-US" sz="2800" dirty="0"/>
              <a:t> </a:t>
            </a:r>
            <a:r>
              <a:rPr lang="en-US" sz="2800" dirty="0" err="1"/>
              <a:t>kerja</a:t>
            </a:r>
            <a:r>
              <a:rPr lang="en-US" sz="2800" dirty="0"/>
              <a:t> </a:t>
            </a:r>
            <a:r>
              <a:rPr lang="en-US" sz="2800" dirty="0" err="1"/>
              <a:t>tersebut</a:t>
            </a:r>
            <a:r>
              <a:rPr lang="en-US" sz="2800" dirty="0"/>
              <a:t>, </a:t>
            </a:r>
            <a:r>
              <a:rPr lang="en-US" sz="2800" dirty="0" err="1"/>
              <a:t>seperti</a:t>
            </a:r>
            <a:r>
              <a:rPr lang="en-US" sz="2800" dirty="0"/>
              <a:t> : </a:t>
            </a:r>
            <a:r>
              <a:rPr lang="en-US" sz="2800" dirty="0" err="1"/>
              <a:t>transportasi</a:t>
            </a:r>
            <a:r>
              <a:rPr lang="en-US" sz="2800" dirty="0"/>
              <a:t>, </a:t>
            </a:r>
            <a:r>
              <a:rPr lang="en-US" sz="2800" dirty="0" err="1"/>
              <a:t>operasi</a:t>
            </a:r>
            <a:r>
              <a:rPr lang="en-US" sz="2800" dirty="0"/>
              <a:t>, </a:t>
            </a:r>
            <a:r>
              <a:rPr lang="en-US" sz="2800" dirty="0" err="1"/>
              <a:t>pemeriksaan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perakitan</a:t>
            </a:r>
            <a:r>
              <a:rPr lang="en-US" sz="2800" dirty="0"/>
              <a:t>, </a:t>
            </a:r>
            <a:r>
              <a:rPr lang="en-US" sz="2800" dirty="0" err="1"/>
              <a:t>sampai</a:t>
            </a:r>
            <a:r>
              <a:rPr lang="en-US" sz="2800" dirty="0"/>
              <a:t> </a:t>
            </a:r>
            <a:r>
              <a:rPr lang="en-US" sz="2800" dirty="0" err="1"/>
              <a:t>akhirnya</a:t>
            </a:r>
            <a:r>
              <a:rPr lang="en-US" sz="2800" dirty="0"/>
              <a:t> </a:t>
            </a:r>
            <a:r>
              <a:rPr lang="en-US" sz="2800" dirty="0" err="1"/>
              <a:t>menjadi</a:t>
            </a:r>
            <a:r>
              <a:rPr lang="en-US" sz="2800" dirty="0"/>
              <a:t> </a:t>
            </a:r>
            <a:r>
              <a:rPr lang="en-US" sz="2800" dirty="0" err="1"/>
              <a:t>produk</a:t>
            </a:r>
            <a:r>
              <a:rPr lang="en-US" sz="2800" dirty="0"/>
              <a:t> </a:t>
            </a:r>
            <a:r>
              <a:rPr lang="en-US" sz="2800" dirty="0" err="1"/>
              <a:t>jadi</a:t>
            </a:r>
            <a:r>
              <a:rPr lang="en-US" sz="2800" dirty="0"/>
              <a:t>.</a:t>
            </a:r>
          </a:p>
          <a:p>
            <a:pPr algn="just"/>
            <a:endParaRPr lang="id-ID" sz="2800" dirty="0"/>
          </a:p>
        </p:txBody>
      </p:sp>
    </p:spTree>
    <p:extLst>
      <p:ext uri="{BB962C8B-B14F-4D97-AF65-F5344CB8AC3E}">
        <p14:creationId xmlns:p14="http://schemas.microsoft.com/office/powerpoint/2010/main" val="1083670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6512511" cy="1143000"/>
          </a:xfrm>
        </p:spPr>
        <p:txBody>
          <a:bodyPr/>
          <a:lstStyle/>
          <a:p>
            <a:pPr marL="0" indent="0" algn="l">
              <a:buNone/>
            </a:pPr>
            <a:r>
              <a:rPr lang="id-ID" dirty="0" smtClean="0"/>
              <a:t>2-3 PETA-PETA KERJA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3568" y="1412776"/>
            <a:ext cx="7560840" cy="4392488"/>
          </a:xfrm>
        </p:spPr>
        <p:txBody>
          <a:bodyPr/>
          <a:lstStyle/>
          <a:p>
            <a:r>
              <a:rPr lang="id-ID" sz="2400" dirty="0" smtClean="0"/>
              <a:t>Lambang-lambang yang digunakan pada Peta Kerja</a:t>
            </a:r>
          </a:p>
          <a:p>
            <a:pPr marL="45720" indent="0">
              <a:buNone/>
            </a:pPr>
            <a:r>
              <a:rPr lang="id-ID" dirty="0" smtClean="0"/>
              <a:t>                </a:t>
            </a:r>
          </a:p>
          <a:p>
            <a:pPr marL="45720" indent="0">
              <a:buNone/>
            </a:pPr>
            <a:r>
              <a:rPr lang="id-ID" dirty="0" smtClean="0"/>
              <a:t>              OPERASI</a:t>
            </a:r>
            <a:endParaRPr lang="id-ID" dirty="0"/>
          </a:p>
          <a:p>
            <a:pPr marL="45720" indent="0">
              <a:buNone/>
            </a:pPr>
            <a:endParaRPr lang="id-ID" sz="2400" dirty="0" smtClean="0"/>
          </a:p>
          <a:p>
            <a:pPr marL="45720" indent="0" algn="just">
              <a:buNone/>
            </a:pPr>
            <a:r>
              <a:rPr lang="en-US" sz="2400" dirty="0" err="1" smtClean="0"/>
              <a:t>Suatu</a:t>
            </a:r>
            <a:r>
              <a:rPr lang="en-US" sz="2400" dirty="0" smtClean="0"/>
              <a:t> </a:t>
            </a:r>
            <a:r>
              <a:rPr lang="en-US" sz="2400" dirty="0" err="1"/>
              <a:t>kegiatan</a:t>
            </a:r>
            <a:r>
              <a:rPr lang="en-US" sz="2400" dirty="0"/>
              <a:t> </a:t>
            </a:r>
            <a:r>
              <a:rPr lang="en-US" sz="2400" dirty="0" err="1"/>
              <a:t>Operasi</a:t>
            </a:r>
            <a:r>
              <a:rPr lang="en-US" sz="2400" dirty="0"/>
              <a:t> </a:t>
            </a:r>
            <a:r>
              <a:rPr lang="en-US" sz="2400" dirty="0" err="1"/>
              <a:t>terjadi</a:t>
            </a:r>
            <a:r>
              <a:rPr lang="en-US" sz="2400" dirty="0"/>
              <a:t> </a:t>
            </a:r>
            <a:r>
              <a:rPr lang="en-US" sz="2400" dirty="0" err="1"/>
              <a:t>apabila</a:t>
            </a:r>
            <a:r>
              <a:rPr lang="en-US" sz="2400" dirty="0"/>
              <a:t> </a:t>
            </a:r>
            <a:r>
              <a:rPr lang="en-US" sz="2400" dirty="0" err="1"/>
              <a:t>benda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 </a:t>
            </a:r>
            <a:r>
              <a:rPr lang="en-US" sz="2400" dirty="0" err="1"/>
              <a:t>mengalami</a:t>
            </a:r>
            <a:r>
              <a:rPr lang="en-US" sz="2400" dirty="0"/>
              <a:t> </a:t>
            </a:r>
            <a:r>
              <a:rPr lang="en-US" sz="2400" dirty="0" err="1"/>
              <a:t>perubahan</a:t>
            </a:r>
            <a:r>
              <a:rPr lang="en-US" sz="2400" dirty="0"/>
              <a:t> </a:t>
            </a:r>
            <a:r>
              <a:rPr lang="en-US" sz="2400" dirty="0" err="1"/>
              <a:t>sifat</a:t>
            </a:r>
            <a:r>
              <a:rPr lang="en-US" sz="2400" dirty="0"/>
              <a:t>, </a:t>
            </a:r>
            <a:r>
              <a:rPr lang="en-US" sz="2400" dirty="0" err="1"/>
              <a:t>baik</a:t>
            </a:r>
            <a:r>
              <a:rPr lang="en-US" sz="2400" dirty="0"/>
              <a:t> </a:t>
            </a:r>
            <a:r>
              <a:rPr lang="en-US" sz="2400" dirty="0" err="1"/>
              <a:t>fisik</a:t>
            </a:r>
            <a:r>
              <a:rPr lang="en-US" sz="2400" dirty="0"/>
              <a:t> </a:t>
            </a:r>
            <a:r>
              <a:rPr lang="en-US" sz="2400" dirty="0" err="1"/>
              <a:t>maupun</a:t>
            </a:r>
            <a:r>
              <a:rPr lang="en-US" sz="2400" dirty="0"/>
              <a:t> </a:t>
            </a:r>
            <a:r>
              <a:rPr lang="en-US" sz="2400" dirty="0" err="1"/>
              <a:t>kimiawi</a:t>
            </a:r>
            <a:r>
              <a:rPr lang="en-US" sz="2400" dirty="0"/>
              <a:t>, </a:t>
            </a:r>
            <a:r>
              <a:rPr lang="en-US" sz="2400" dirty="0" err="1"/>
              <a:t>mengambil</a:t>
            </a:r>
            <a:r>
              <a:rPr lang="en-US" sz="2400" dirty="0"/>
              <a:t> </a:t>
            </a:r>
            <a:r>
              <a:rPr lang="en-US" sz="2400" dirty="0" err="1"/>
              <a:t>informasi</a:t>
            </a:r>
            <a:r>
              <a:rPr lang="en-US" sz="2400" dirty="0"/>
              <a:t> </a:t>
            </a:r>
            <a:r>
              <a:rPr lang="en-US" sz="2400" dirty="0" err="1"/>
              <a:t>maupun</a:t>
            </a:r>
            <a:r>
              <a:rPr lang="en-US" sz="2400" dirty="0"/>
              <a:t> </a:t>
            </a:r>
            <a:r>
              <a:rPr lang="en-US" sz="2400" dirty="0" err="1"/>
              <a:t>memberikan</a:t>
            </a:r>
            <a:r>
              <a:rPr lang="en-US" sz="2400" dirty="0"/>
              <a:t> </a:t>
            </a:r>
            <a:r>
              <a:rPr lang="en-US" sz="2400" dirty="0" err="1"/>
              <a:t>informasi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suatu</a:t>
            </a:r>
            <a:r>
              <a:rPr lang="en-US" sz="2400" dirty="0"/>
              <a:t> </a:t>
            </a:r>
            <a:r>
              <a:rPr lang="en-US" sz="2400" dirty="0" err="1"/>
              <a:t>keadaan</a:t>
            </a:r>
            <a:r>
              <a:rPr lang="en-US" sz="2400" dirty="0"/>
              <a:t> </a:t>
            </a:r>
            <a:r>
              <a:rPr lang="en-US" sz="2400" dirty="0" err="1"/>
              <a:t>juga</a:t>
            </a:r>
            <a:r>
              <a:rPr lang="en-US" sz="2400" dirty="0"/>
              <a:t> </a:t>
            </a:r>
            <a:r>
              <a:rPr lang="en-US" sz="2400" dirty="0" err="1"/>
              <a:t>termasuk</a:t>
            </a:r>
            <a:r>
              <a:rPr lang="en-US" sz="2400" dirty="0"/>
              <a:t> </a:t>
            </a:r>
            <a:r>
              <a:rPr lang="en-US" sz="2400" dirty="0" err="1"/>
              <a:t>operasi</a:t>
            </a:r>
            <a:r>
              <a:rPr lang="en-US" sz="2400" dirty="0"/>
              <a:t>.</a:t>
            </a:r>
          </a:p>
          <a:p>
            <a:pPr marL="45720" indent="0" algn="just">
              <a:buNone/>
            </a:pPr>
            <a:endParaRPr lang="id-ID" dirty="0"/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1000842" y="2078606"/>
            <a:ext cx="834854" cy="630314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66779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6512511" cy="1143000"/>
          </a:xfrm>
        </p:spPr>
        <p:txBody>
          <a:bodyPr/>
          <a:lstStyle/>
          <a:p>
            <a:pPr marL="0" indent="0" algn="l">
              <a:buNone/>
            </a:pPr>
            <a:r>
              <a:rPr lang="id-ID" dirty="0" smtClean="0"/>
              <a:t>2-4 </a:t>
            </a:r>
            <a:r>
              <a:rPr lang="id-ID" dirty="0"/>
              <a:t>PETA-PETA KERJA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11560" y="1556792"/>
            <a:ext cx="7560840" cy="4176464"/>
          </a:xfrm>
        </p:spPr>
        <p:txBody>
          <a:bodyPr/>
          <a:lstStyle/>
          <a:p>
            <a:r>
              <a:rPr lang="id-ID" sz="2400" dirty="0"/>
              <a:t>Lambang-lambang yang digunakan pada Peta </a:t>
            </a:r>
            <a:r>
              <a:rPr lang="id-ID" sz="2400" dirty="0" smtClean="0"/>
              <a:t>Kerja</a:t>
            </a:r>
          </a:p>
          <a:p>
            <a:endParaRPr lang="id-ID" sz="2400" dirty="0"/>
          </a:p>
          <a:p>
            <a:pPr marL="45720" indent="0">
              <a:buNone/>
            </a:pPr>
            <a:r>
              <a:rPr lang="id-ID" dirty="0" smtClean="0"/>
              <a:t>                PEMERIKSAAN</a:t>
            </a:r>
          </a:p>
          <a:p>
            <a:pPr marL="45720" indent="0">
              <a:buNone/>
            </a:pPr>
            <a:endParaRPr lang="id-ID" dirty="0"/>
          </a:p>
          <a:p>
            <a:pPr marL="45720" indent="0" algn="just">
              <a:buNone/>
            </a:pPr>
            <a:r>
              <a:rPr lang="sv-SE" sz="2400" dirty="0"/>
              <a:t> Suatu kegiatan Pemeriksaan terjadi apabila benda kerja atau peralatan mengalami pemeriksaan baik untuk segi kualitas maupun kuantitas.</a:t>
            </a:r>
            <a:endParaRPr lang="en-US" sz="2400" dirty="0"/>
          </a:p>
          <a:p>
            <a:pPr marL="45720" indent="0">
              <a:buNone/>
            </a:pPr>
            <a:r>
              <a:rPr lang="id-ID" dirty="0" smtClean="0"/>
              <a:t>    </a:t>
            </a:r>
            <a:endParaRPr lang="id-ID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035050" y="2276872"/>
            <a:ext cx="872654" cy="7200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271682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6512511" cy="1143000"/>
          </a:xfrm>
        </p:spPr>
        <p:txBody>
          <a:bodyPr/>
          <a:lstStyle/>
          <a:p>
            <a:pPr marL="0" indent="0" algn="l">
              <a:buNone/>
            </a:pPr>
            <a:r>
              <a:rPr lang="id-ID" dirty="0" smtClean="0"/>
              <a:t>2-5 </a:t>
            </a:r>
            <a:r>
              <a:rPr lang="id-ID" dirty="0"/>
              <a:t>PETA-PETA KERJA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39552" y="1196752"/>
            <a:ext cx="7704856" cy="4464496"/>
          </a:xfrm>
        </p:spPr>
        <p:txBody>
          <a:bodyPr/>
          <a:lstStyle/>
          <a:p>
            <a:r>
              <a:rPr lang="id-ID" dirty="0" smtClean="0"/>
              <a:t>Lambang-lambang </a:t>
            </a:r>
            <a:r>
              <a:rPr lang="id-ID" sz="2000" dirty="0"/>
              <a:t>yang digunakan pada Peta Kerja</a:t>
            </a:r>
            <a:endParaRPr lang="id-ID" dirty="0" smtClean="0"/>
          </a:p>
          <a:p>
            <a:endParaRPr lang="id-ID" dirty="0" smtClean="0"/>
          </a:p>
          <a:p>
            <a:pPr marL="45720" indent="0">
              <a:buNone/>
            </a:pPr>
            <a:r>
              <a:rPr lang="id-ID" dirty="0" smtClean="0"/>
              <a:t>                     TRANSPORTASI</a:t>
            </a:r>
          </a:p>
          <a:p>
            <a:pPr marL="45720" indent="0">
              <a:buNone/>
            </a:pPr>
            <a:endParaRPr lang="id-ID" dirty="0"/>
          </a:p>
          <a:p>
            <a:pPr marL="45720" indent="0" algn="just">
              <a:buNone/>
            </a:pPr>
            <a:endParaRPr lang="id-ID" sz="2400" dirty="0" smtClean="0"/>
          </a:p>
          <a:p>
            <a:pPr marL="45720" indent="0" algn="just">
              <a:buNone/>
            </a:pPr>
            <a:r>
              <a:rPr lang="sv-SE" sz="2400" dirty="0" smtClean="0"/>
              <a:t>Suatu </a:t>
            </a:r>
            <a:r>
              <a:rPr lang="sv-SE" sz="2400" dirty="0"/>
              <a:t>kegiatan transportasi terjadi apabila benda kerja, pekerja atau perlengkapan mengalami perpindahan tempat yang bukan merupakan bagian dari suatu operasi</a:t>
            </a:r>
            <a:endParaRPr lang="id-ID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22512"/>
            <a:ext cx="1368152" cy="1249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1738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6512511" cy="1143000"/>
          </a:xfrm>
        </p:spPr>
        <p:txBody>
          <a:bodyPr/>
          <a:lstStyle/>
          <a:p>
            <a:pPr marL="0" indent="0" algn="l">
              <a:buNone/>
            </a:pPr>
            <a:r>
              <a:rPr lang="id-ID" dirty="0" smtClean="0"/>
              <a:t>2-6 </a:t>
            </a:r>
            <a:r>
              <a:rPr lang="id-ID" dirty="0"/>
              <a:t>PETA-PETA KERJA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55576" y="1268760"/>
            <a:ext cx="7488832" cy="4392488"/>
          </a:xfrm>
        </p:spPr>
        <p:txBody>
          <a:bodyPr/>
          <a:lstStyle/>
          <a:p>
            <a:r>
              <a:rPr lang="id-ID" dirty="0"/>
              <a:t>Lambang-lambang </a:t>
            </a:r>
            <a:r>
              <a:rPr lang="id-ID" sz="2400" dirty="0"/>
              <a:t>yang digunakan pada Peta Kerja</a:t>
            </a:r>
            <a:endParaRPr lang="id-ID" dirty="0"/>
          </a:p>
          <a:p>
            <a:pPr marL="45720" indent="0">
              <a:buNone/>
            </a:pPr>
            <a:endParaRPr lang="id-ID" dirty="0" smtClean="0"/>
          </a:p>
          <a:p>
            <a:pPr marL="45720" indent="0">
              <a:buNone/>
            </a:pPr>
            <a:r>
              <a:rPr lang="id-ID" dirty="0"/>
              <a:t> </a:t>
            </a:r>
            <a:r>
              <a:rPr lang="id-ID" dirty="0" smtClean="0"/>
              <a:t>           MENUNGGU</a:t>
            </a:r>
          </a:p>
          <a:p>
            <a:pPr marL="45720" indent="0">
              <a:buNone/>
            </a:pPr>
            <a:endParaRPr lang="id-ID" dirty="0"/>
          </a:p>
          <a:p>
            <a:pPr marL="45720" indent="0" algn="just">
              <a:buNone/>
            </a:pPr>
            <a:r>
              <a:rPr lang="en-US" sz="2400" dirty="0"/>
              <a:t>Proses </a:t>
            </a:r>
            <a:r>
              <a:rPr lang="en-US" sz="2400" dirty="0" err="1"/>
              <a:t>menunggu</a:t>
            </a:r>
            <a:r>
              <a:rPr lang="en-US" sz="2400" dirty="0"/>
              <a:t> </a:t>
            </a:r>
            <a:r>
              <a:rPr lang="en-US" sz="2400" dirty="0" err="1"/>
              <a:t>terjadi</a:t>
            </a:r>
            <a:r>
              <a:rPr lang="en-US" sz="2400" dirty="0"/>
              <a:t> </a:t>
            </a:r>
            <a:r>
              <a:rPr lang="en-US" sz="2400" dirty="0" err="1"/>
              <a:t>apabila</a:t>
            </a:r>
            <a:r>
              <a:rPr lang="en-US" sz="2400" dirty="0"/>
              <a:t> </a:t>
            </a:r>
            <a:r>
              <a:rPr lang="en-US" sz="2400" dirty="0" err="1"/>
              <a:t>benda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, </a:t>
            </a:r>
            <a:r>
              <a:rPr lang="en-US" sz="2400" dirty="0" err="1"/>
              <a:t>pekerja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perlengkapan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mengalami</a:t>
            </a:r>
            <a:r>
              <a:rPr lang="en-US" sz="2400" dirty="0"/>
              <a:t> </a:t>
            </a:r>
            <a:r>
              <a:rPr lang="en-US" sz="2400" dirty="0" err="1"/>
              <a:t>kegiatan</a:t>
            </a:r>
            <a:r>
              <a:rPr lang="en-US" sz="2400" dirty="0"/>
              <a:t> </a:t>
            </a:r>
            <a:r>
              <a:rPr lang="en-US" sz="2400" dirty="0" err="1"/>
              <a:t>apa-apa</a:t>
            </a:r>
            <a:r>
              <a:rPr lang="en-US" sz="2400" dirty="0"/>
              <a:t> </a:t>
            </a:r>
            <a:r>
              <a:rPr lang="en-US" sz="2400" dirty="0" err="1"/>
              <a:t>selain</a:t>
            </a:r>
            <a:r>
              <a:rPr lang="en-US" sz="2400" dirty="0"/>
              <a:t> </a:t>
            </a:r>
            <a:r>
              <a:rPr lang="en-US" sz="2400" dirty="0" err="1"/>
              <a:t>menunggu</a:t>
            </a:r>
            <a:endParaRPr lang="en-US" sz="2400" dirty="0"/>
          </a:p>
          <a:p>
            <a:pPr marL="45720" indent="0" algn="just">
              <a:buNone/>
            </a:pPr>
            <a:endParaRPr lang="id-ID" dirty="0"/>
          </a:p>
        </p:txBody>
      </p:sp>
      <p:sp>
        <p:nvSpPr>
          <p:cNvPr id="5" name="AutoShape 7"/>
          <p:cNvSpPr>
            <a:spLocks noChangeArrowheads="1"/>
          </p:cNvSpPr>
          <p:nvPr/>
        </p:nvSpPr>
        <p:spPr bwMode="auto">
          <a:xfrm>
            <a:off x="1044425" y="2022376"/>
            <a:ext cx="609600" cy="609600"/>
          </a:xfrm>
          <a:prstGeom prst="flowChartDelay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687308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6512511" cy="1143000"/>
          </a:xfrm>
        </p:spPr>
        <p:txBody>
          <a:bodyPr/>
          <a:lstStyle/>
          <a:p>
            <a:pPr marL="0" indent="0" algn="l">
              <a:buNone/>
            </a:pPr>
            <a:r>
              <a:rPr lang="id-ID" dirty="0" smtClean="0"/>
              <a:t>2-7 </a:t>
            </a:r>
            <a:r>
              <a:rPr lang="id-ID" dirty="0"/>
              <a:t>PETA-PETA KERJA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27584" y="1484784"/>
            <a:ext cx="7272808" cy="4104456"/>
          </a:xfrm>
        </p:spPr>
        <p:txBody>
          <a:bodyPr/>
          <a:lstStyle/>
          <a:p>
            <a:r>
              <a:rPr lang="id-ID" dirty="0" smtClean="0"/>
              <a:t>Lambang-lambang </a:t>
            </a:r>
            <a:r>
              <a:rPr lang="id-ID" sz="2000" dirty="0"/>
              <a:t>yang digunakan pada Peta </a:t>
            </a:r>
            <a:r>
              <a:rPr lang="id-ID" sz="2000" dirty="0" smtClean="0"/>
              <a:t>Kerja</a:t>
            </a:r>
          </a:p>
          <a:p>
            <a:pPr marL="45720" indent="0">
              <a:buNone/>
            </a:pPr>
            <a:endParaRPr lang="id-ID" sz="2400" dirty="0"/>
          </a:p>
          <a:p>
            <a:pPr marL="45720" indent="0">
              <a:buNone/>
            </a:pPr>
            <a:r>
              <a:rPr lang="id-ID" sz="2400" dirty="0" smtClean="0"/>
              <a:t>                 PENYIMPANAN</a:t>
            </a:r>
          </a:p>
          <a:p>
            <a:pPr marL="45720" indent="0">
              <a:buNone/>
            </a:pPr>
            <a:endParaRPr lang="id-ID" sz="2400" dirty="0"/>
          </a:p>
          <a:p>
            <a:pPr marL="45720" indent="0" algn="just">
              <a:buNone/>
            </a:pPr>
            <a:r>
              <a:rPr lang="en-US" sz="2400" dirty="0"/>
              <a:t>Proses </a:t>
            </a:r>
            <a:r>
              <a:rPr lang="en-US" sz="2400" dirty="0" err="1"/>
              <a:t>penyimpanan</a:t>
            </a:r>
            <a:r>
              <a:rPr lang="en-US" sz="2400" dirty="0"/>
              <a:t> </a:t>
            </a:r>
            <a:r>
              <a:rPr lang="en-US" sz="2400" dirty="0" err="1"/>
              <a:t>terjadi</a:t>
            </a:r>
            <a:r>
              <a:rPr lang="en-US" sz="2400" dirty="0"/>
              <a:t> </a:t>
            </a:r>
            <a:r>
              <a:rPr lang="en-US" sz="2400" dirty="0" err="1"/>
              <a:t>apabila</a:t>
            </a:r>
            <a:r>
              <a:rPr lang="en-US" sz="2400" dirty="0"/>
              <a:t> </a:t>
            </a:r>
            <a:r>
              <a:rPr lang="en-US" sz="2400" dirty="0" err="1"/>
              <a:t>benda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 </a:t>
            </a:r>
            <a:r>
              <a:rPr lang="en-US" sz="2400" dirty="0" err="1"/>
              <a:t>disimpan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jangka</a:t>
            </a:r>
            <a:r>
              <a:rPr lang="en-US" sz="2400" dirty="0"/>
              <a:t> </a:t>
            </a:r>
            <a:r>
              <a:rPr lang="en-US" sz="2400" dirty="0" err="1"/>
              <a:t>waktu</a:t>
            </a:r>
            <a:r>
              <a:rPr lang="en-US" sz="2400" dirty="0"/>
              <a:t> yang </a:t>
            </a:r>
            <a:r>
              <a:rPr lang="en-US" sz="2400" dirty="0" err="1"/>
              <a:t>cukup</a:t>
            </a:r>
            <a:r>
              <a:rPr lang="en-US" sz="2400" dirty="0"/>
              <a:t> lama</a:t>
            </a:r>
            <a:endParaRPr lang="id-ID" sz="2400" dirty="0"/>
          </a:p>
          <a:p>
            <a:endParaRPr lang="id-ID" dirty="0"/>
          </a:p>
        </p:txBody>
      </p:sp>
      <p:sp>
        <p:nvSpPr>
          <p:cNvPr id="8" name="Rectangle 4"/>
          <p:cNvSpPr txBox="1">
            <a:spLocks noChangeArrowheads="1"/>
          </p:cNvSpPr>
          <p:nvPr/>
        </p:nvSpPr>
        <p:spPr bwMode="auto">
          <a:xfrm>
            <a:off x="1331640" y="2204864"/>
            <a:ext cx="864096" cy="701346"/>
          </a:xfrm>
          <a:prstGeom prst="flowChartMerge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69833" tIns="34916" rIns="69833" bIns="34916" numCol="1" anchor="t" anchorCtr="0" compatLnSpc="1">
            <a:prstTxWarp prst="textNoShape">
              <a:avLst/>
            </a:prstTxWarp>
          </a:bodyPr>
          <a:lstStyle>
            <a:lvl1pPr marL="261938" indent="-261938" algn="l" defTabSz="698500" rtl="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738" indent="-217488" algn="l" defTabSz="698500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3"/>
              </a:buBlip>
              <a:defRPr sz="2100">
                <a:solidFill>
                  <a:schemeClr val="tx1"/>
                </a:solidFill>
                <a:latin typeface="+mn-lt"/>
              </a:defRPr>
            </a:lvl2pPr>
            <a:lvl3pPr marL="873125" indent="-174625" algn="l" defTabSz="698500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Blip>
                <a:blip r:embed="rId4"/>
              </a:buBlip>
              <a:defRPr sz="2400">
                <a:solidFill>
                  <a:schemeClr val="tx1"/>
                </a:solidFill>
                <a:latin typeface="+mn-lt"/>
              </a:defRPr>
            </a:lvl3pPr>
            <a:lvl4pPr marL="1222375" indent="-174625" algn="l" defTabSz="698500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500">
                <a:solidFill>
                  <a:schemeClr val="tx1"/>
                </a:solidFill>
                <a:latin typeface="+mn-lt"/>
              </a:defRPr>
            </a:lvl4pPr>
            <a:lvl5pPr marL="1571625" indent="-174625" algn="l" defTabSz="6985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+mn-lt"/>
              </a:defRPr>
            </a:lvl5pPr>
            <a:lvl6pPr marL="2028825" indent="-174625" algn="l" defTabSz="698500" rtl="0" fontAlgn="base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+mn-lt"/>
              </a:defRPr>
            </a:lvl6pPr>
            <a:lvl7pPr marL="2486025" indent="-174625" algn="l" defTabSz="698500" rtl="0" fontAlgn="base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+mn-lt"/>
              </a:defRPr>
            </a:lvl7pPr>
            <a:lvl8pPr marL="2943225" indent="-174625" algn="l" defTabSz="698500" rtl="0" fontAlgn="base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+mn-lt"/>
              </a:defRPr>
            </a:lvl8pPr>
            <a:lvl9pPr marL="3400425" indent="-174625" algn="l" defTabSz="698500" rtl="0" fontAlgn="base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80000"/>
              </a:lnSpc>
              <a:buFontTx/>
              <a:buNone/>
            </a:pPr>
            <a:endParaRPr lang="id-ID" sz="1800" dirty="0" smtClean="0"/>
          </a:p>
        </p:txBody>
      </p:sp>
    </p:spTree>
    <p:extLst>
      <p:ext uri="{BB962C8B-B14F-4D97-AF65-F5344CB8AC3E}">
        <p14:creationId xmlns:p14="http://schemas.microsoft.com/office/powerpoint/2010/main" val="6313577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21027" y="2420888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6512511" cy="1143000"/>
          </a:xfrm>
        </p:spPr>
        <p:txBody>
          <a:bodyPr/>
          <a:lstStyle/>
          <a:p>
            <a:pPr marL="0" indent="0" algn="l">
              <a:buNone/>
            </a:pPr>
            <a:r>
              <a:rPr lang="id-ID" dirty="0" smtClean="0"/>
              <a:t>2-8 </a:t>
            </a:r>
            <a:r>
              <a:rPr lang="id-ID" dirty="0"/>
              <a:t>PETA-PETA KERJA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39552" y="1412776"/>
            <a:ext cx="7560840" cy="4608512"/>
          </a:xfrm>
        </p:spPr>
        <p:txBody>
          <a:bodyPr/>
          <a:lstStyle/>
          <a:p>
            <a:r>
              <a:rPr lang="id-ID" dirty="0"/>
              <a:t>Lambang-lambang </a:t>
            </a:r>
            <a:r>
              <a:rPr lang="id-ID" sz="2400" dirty="0"/>
              <a:t>yang digunakan pada Peta Kerja</a:t>
            </a:r>
          </a:p>
          <a:p>
            <a:endParaRPr lang="id-ID" dirty="0" smtClean="0"/>
          </a:p>
          <a:p>
            <a:endParaRPr lang="id-ID" dirty="0" smtClean="0"/>
          </a:p>
          <a:p>
            <a:pPr marL="45720" indent="0">
              <a:buNone/>
            </a:pPr>
            <a:r>
              <a:rPr lang="id-ID" dirty="0" smtClean="0"/>
              <a:t>                  AKTIVITAS GABUNGAN</a:t>
            </a:r>
          </a:p>
          <a:p>
            <a:endParaRPr lang="id-ID" dirty="0"/>
          </a:p>
          <a:p>
            <a:pPr marL="45720" indent="0" algn="just">
              <a:buNone/>
            </a:pPr>
            <a:r>
              <a:rPr lang="sv-SE" sz="2400" dirty="0"/>
              <a:t>Kegiatan ini terjadi apabila antara aktivitas operasi dan pemeriksaan dilakukan bersamaan</a:t>
            </a:r>
            <a:endParaRPr lang="en-US" sz="2400" dirty="0"/>
          </a:p>
          <a:p>
            <a:endParaRPr lang="id-ID" dirty="0"/>
          </a:p>
        </p:txBody>
      </p:sp>
      <p:sp>
        <p:nvSpPr>
          <p:cNvPr id="4" name="Oval 9"/>
          <p:cNvSpPr>
            <a:spLocks noChangeArrowheads="1"/>
          </p:cNvSpPr>
          <p:nvPr/>
        </p:nvSpPr>
        <p:spPr bwMode="auto">
          <a:xfrm>
            <a:off x="1018375" y="2423041"/>
            <a:ext cx="917051" cy="914400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912101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6512511" cy="1143000"/>
          </a:xfrm>
        </p:spPr>
        <p:txBody>
          <a:bodyPr/>
          <a:lstStyle/>
          <a:p>
            <a:pPr marL="0" indent="0" algn="l">
              <a:buNone/>
            </a:pPr>
            <a:r>
              <a:rPr lang="id-ID" dirty="0" smtClean="0"/>
              <a:t>2-9 </a:t>
            </a:r>
            <a:r>
              <a:rPr lang="id-ID" dirty="0"/>
              <a:t>PETA-PETA KERJA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27584" y="1340768"/>
            <a:ext cx="7488832" cy="4680520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id-ID" sz="2800" dirty="0" smtClean="0"/>
              <a:t>Macam-macam Peta Kerja</a:t>
            </a:r>
          </a:p>
          <a:p>
            <a:pPr marL="88900" indent="0">
              <a:lnSpc>
                <a:spcPct val="80000"/>
              </a:lnSpc>
              <a:buNone/>
            </a:pPr>
            <a:r>
              <a:rPr lang="en-US" sz="2800" dirty="0"/>
              <a:t>1. PETA KERJA KESELURUHAN</a:t>
            </a:r>
          </a:p>
          <a:p>
            <a:pPr marL="633413" lvl="1" indent="-190500" algn="just">
              <a:lnSpc>
                <a:spcPct val="80000"/>
              </a:lnSpc>
              <a:buNone/>
            </a:pPr>
            <a:r>
              <a:rPr lang="en-US" sz="2800" dirty="0" smtClean="0"/>
              <a:t>-</a:t>
            </a:r>
            <a:r>
              <a:rPr lang="id-ID" sz="2800" dirty="0" smtClean="0"/>
              <a:t> </a:t>
            </a:r>
            <a:r>
              <a:rPr lang="en-US" sz="2800" dirty="0" err="1" smtClean="0"/>
              <a:t>Kegiatan</a:t>
            </a:r>
            <a:r>
              <a:rPr lang="en-US" sz="2800" dirty="0" smtClean="0"/>
              <a:t> </a:t>
            </a:r>
            <a:r>
              <a:rPr lang="en-US" sz="2800" dirty="0" err="1"/>
              <a:t>kerja</a:t>
            </a:r>
            <a:r>
              <a:rPr lang="en-US" sz="2800" dirty="0"/>
              <a:t> </a:t>
            </a:r>
            <a:r>
              <a:rPr lang="en-US" sz="2800" dirty="0" err="1"/>
              <a:t>keseluruhan</a:t>
            </a:r>
            <a:r>
              <a:rPr lang="en-US" sz="2800" dirty="0"/>
              <a:t> </a:t>
            </a:r>
            <a:r>
              <a:rPr lang="en-US" sz="2800" dirty="0" err="1"/>
              <a:t>melibatkan</a:t>
            </a:r>
            <a:r>
              <a:rPr lang="en-US" sz="2800" dirty="0"/>
              <a:t> </a:t>
            </a:r>
            <a:r>
              <a:rPr lang="en-US" sz="2800" dirty="0" err="1"/>
              <a:t>sebagian</a:t>
            </a:r>
            <a:r>
              <a:rPr lang="en-US" sz="2800" dirty="0"/>
              <a:t> </a:t>
            </a:r>
            <a:r>
              <a:rPr lang="en-US" sz="2800" dirty="0" err="1"/>
              <a:t>besar</a:t>
            </a:r>
            <a:r>
              <a:rPr lang="en-US" sz="2800" dirty="0"/>
              <a:t> </a:t>
            </a:r>
            <a:r>
              <a:rPr lang="en-US" sz="2800" dirty="0" err="1"/>
              <a:t>atau</a:t>
            </a:r>
            <a:r>
              <a:rPr lang="en-US" sz="2800" dirty="0"/>
              <a:t> </a:t>
            </a:r>
            <a:r>
              <a:rPr lang="en-US" sz="2800" dirty="0" err="1"/>
              <a:t>semua</a:t>
            </a:r>
            <a:r>
              <a:rPr lang="en-US" sz="2800" dirty="0"/>
              <a:t> </a:t>
            </a:r>
            <a:r>
              <a:rPr lang="en-US" sz="2800" dirty="0" err="1"/>
              <a:t>fasilitas</a:t>
            </a:r>
            <a:r>
              <a:rPr lang="en-US" sz="2800" dirty="0"/>
              <a:t> yang </a:t>
            </a:r>
            <a:r>
              <a:rPr lang="en-US" sz="2800" dirty="0" err="1"/>
              <a:t>diperlukan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membuat</a:t>
            </a:r>
            <a:r>
              <a:rPr lang="en-US" sz="2800" dirty="0"/>
              <a:t> </a:t>
            </a:r>
            <a:r>
              <a:rPr lang="en-US" sz="2800" dirty="0" err="1"/>
              <a:t>produk</a:t>
            </a:r>
            <a:r>
              <a:rPr lang="en-US" sz="2800" dirty="0"/>
              <a:t> </a:t>
            </a:r>
          </a:p>
          <a:p>
            <a:pPr marL="801688" lvl="1" indent="-222250">
              <a:lnSpc>
                <a:spcPct val="80000"/>
              </a:lnSpc>
              <a:buNone/>
            </a:pPr>
            <a:r>
              <a:rPr lang="en-US" sz="2800" dirty="0"/>
              <a:t>- Yang </a:t>
            </a:r>
            <a:r>
              <a:rPr lang="en-US" sz="2800" dirty="0" err="1"/>
              <a:t>termasuk</a:t>
            </a:r>
            <a:r>
              <a:rPr lang="en-US" sz="2800" dirty="0"/>
              <a:t> </a:t>
            </a:r>
            <a:r>
              <a:rPr lang="en-US" sz="2800" dirty="0" err="1"/>
              <a:t>kelompok</a:t>
            </a:r>
            <a:r>
              <a:rPr lang="en-US" sz="2800" dirty="0"/>
              <a:t> </a:t>
            </a:r>
            <a:r>
              <a:rPr lang="en-US" sz="2800" dirty="0" err="1"/>
              <a:t>kegiatan</a:t>
            </a:r>
            <a:r>
              <a:rPr lang="en-US" sz="2800" dirty="0"/>
              <a:t> </a:t>
            </a:r>
            <a:r>
              <a:rPr lang="en-US" sz="2800" dirty="0" err="1"/>
              <a:t>kerja</a:t>
            </a:r>
            <a:r>
              <a:rPr lang="en-US" sz="2800" dirty="0"/>
              <a:t> </a:t>
            </a:r>
            <a:r>
              <a:rPr lang="en-US" sz="2800" dirty="0" err="1"/>
              <a:t>keseluruhan</a:t>
            </a:r>
            <a:r>
              <a:rPr lang="en-US" sz="2800" dirty="0"/>
              <a:t> </a:t>
            </a:r>
          </a:p>
          <a:p>
            <a:pPr marL="1085850" lvl="2" indent="-169863">
              <a:lnSpc>
                <a:spcPct val="80000"/>
              </a:lnSpc>
            </a:pPr>
            <a:r>
              <a:rPr lang="en-US" sz="2800" dirty="0" err="1"/>
              <a:t>Peta</a:t>
            </a:r>
            <a:r>
              <a:rPr lang="en-US" sz="2800" dirty="0"/>
              <a:t> Proses </a:t>
            </a:r>
            <a:r>
              <a:rPr lang="en-US" sz="2800" dirty="0" err="1"/>
              <a:t>Operasi</a:t>
            </a:r>
            <a:endParaRPr lang="en-US" sz="2800" dirty="0"/>
          </a:p>
          <a:p>
            <a:pPr marL="1085850" lvl="2" indent="-169863">
              <a:lnSpc>
                <a:spcPct val="80000"/>
              </a:lnSpc>
            </a:pPr>
            <a:r>
              <a:rPr lang="en-US" sz="2800" dirty="0" err="1"/>
              <a:t>Peta</a:t>
            </a:r>
            <a:r>
              <a:rPr lang="en-US" sz="2800" dirty="0"/>
              <a:t> </a:t>
            </a:r>
            <a:r>
              <a:rPr lang="en-US" sz="2800" dirty="0" err="1"/>
              <a:t>Aliran</a:t>
            </a:r>
            <a:r>
              <a:rPr lang="en-US" sz="2800" dirty="0"/>
              <a:t> Proses</a:t>
            </a:r>
          </a:p>
          <a:p>
            <a:pPr marL="1085850" lvl="2" indent="-169863">
              <a:lnSpc>
                <a:spcPct val="80000"/>
              </a:lnSpc>
            </a:pPr>
            <a:r>
              <a:rPr lang="en-US" sz="2800" dirty="0" err="1"/>
              <a:t>Peta</a:t>
            </a:r>
            <a:r>
              <a:rPr lang="en-US" sz="2800" dirty="0"/>
              <a:t> Proses </a:t>
            </a:r>
            <a:r>
              <a:rPr lang="en-US" sz="2800" dirty="0" err="1"/>
              <a:t>Kelompok</a:t>
            </a:r>
            <a:r>
              <a:rPr lang="en-US" sz="2800" dirty="0"/>
              <a:t> </a:t>
            </a:r>
            <a:r>
              <a:rPr lang="en-US" sz="2800" dirty="0" err="1"/>
              <a:t>Kerja</a:t>
            </a:r>
            <a:endParaRPr lang="en-US" sz="2800" dirty="0"/>
          </a:p>
          <a:p>
            <a:pPr marL="1085850" lvl="2" indent="-169863">
              <a:lnSpc>
                <a:spcPct val="80000"/>
              </a:lnSpc>
            </a:pPr>
            <a:r>
              <a:rPr lang="en-US" sz="2800" dirty="0"/>
              <a:t>Diagram </a:t>
            </a:r>
            <a:r>
              <a:rPr lang="en-US" sz="2800" dirty="0" err="1"/>
              <a:t>Aliran</a:t>
            </a:r>
            <a:endParaRPr lang="en-US" sz="2800" dirty="0"/>
          </a:p>
          <a:p>
            <a:pPr marL="4572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0938154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6512511" cy="1008112"/>
          </a:xfrm>
        </p:spPr>
        <p:txBody>
          <a:bodyPr/>
          <a:lstStyle/>
          <a:p>
            <a:pPr marL="0" indent="0" algn="l">
              <a:buNone/>
            </a:pPr>
            <a:r>
              <a:rPr lang="id-ID" dirty="0" smtClean="0"/>
              <a:t>2-10 </a:t>
            </a:r>
            <a:r>
              <a:rPr lang="id-ID" dirty="0"/>
              <a:t>PETA-PETA KERJA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3568" y="1340768"/>
            <a:ext cx="7848872" cy="4680520"/>
          </a:xfrm>
        </p:spPr>
        <p:txBody>
          <a:bodyPr/>
          <a:lstStyle/>
          <a:p>
            <a:pPr marL="45720" indent="0">
              <a:buNone/>
            </a:pPr>
            <a:r>
              <a:rPr lang="id-ID" sz="2800" dirty="0"/>
              <a:t>Macam-macam Peta Kerja</a:t>
            </a:r>
          </a:p>
          <a:p>
            <a:pPr marL="88900" indent="7938">
              <a:lnSpc>
                <a:spcPct val="80000"/>
              </a:lnSpc>
              <a:buNone/>
            </a:pPr>
            <a:r>
              <a:rPr lang="en-US" sz="2800" dirty="0"/>
              <a:t>2. PETA KERJA SETEMPAT</a:t>
            </a:r>
          </a:p>
          <a:p>
            <a:pPr marL="811213" indent="-273050" algn="just">
              <a:lnSpc>
                <a:spcPct val="80000"/>
              </a:lnSpc>
              <a:buNone/>
            </a:pPr>
            <a:r>
              <a:rPr lang="en-US" sz="2800" dirty="0" smtClean="0"/>
              <a:t>- </a:t>
            </a:r>
            <a:r>
              <a:rPr lang="en-US" sz="2800" dirty="0" err="1" smtClean="0"/>
              <a:t>Suatu</a:t>
            </a:r>
            <a:r>
              <a:rPr lang="en-US" sz="2800" dirty="0" smtClean="0"/>
              <a:t> </a:t>
            </a:r>
            <a:r>
              <a:rPr lang="en-US" sz="2800" dirty="0" err="1"/>
              <a:t>kegiatan</a:t>
            </a:r>
            <a:r>
              <a:rPr lang="en-US" sz="2800" dirty="0"/>
              <a:t> </a:t>
            </a:r>
            <a:r>
              <a:rPr lang="en-US" sz="2800" dirty="0" err="1"/>
              <a:t>kerja</a:t>
            </a:r>
            <a:r>
              <a:rPr lang="en-US" sz="2800" dirty="0"/>
              <a:t> </a:t>
            </a:r>
            <a:r>
              <a:rPr lang="en-US" sz="2800" dirty="0" err="1"/>
              <a:t>setempat</a:t>
            </a:r>
            <a:r>
              <a:rPr lang="en-US" sz="2800" dirty="0"/>
              <a:t> </a:t>
            </a:r>
            <a:r>
              <a:rPr lang="en-US" sz="2800" dirty="0" err="1"/>
              <a:t>terjadi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suatu</a:t>
            </a:r>
            <a:r>
              <a:rPr lang="en-US" sz="2800" dirty="0"/>
              <a:t>  </a:t>
            </a:r>
            <a:r>
              <a:rPr lang="en-US" sz="2800" dirty="0" err="1" smtClean="0"/>
              <a:t>stasiun</a:t>
            </a:r>
            <a:r>
              <a:rPr lang="en-US" sz="2800" dirty="0" smtClean="0"/>
              <a:t> </a:t>
            </a:r>
            <a:r>
              <a:rPr lang="en-US" sz="2800" dirty="0" err="1"/>
              <a:t>kerja</a:t>
            </a:r>
            <a:r>
              <a:rPr lang="en-US" sz="2800" dirty="0"/>
              <a:t> yang </a:t>
            </a:r>
            <a:r>
              <a:rPr lang="en-US" sz="2800" dirty="0" err="1"/>
              <a:t>biasanya</a:t>
            </a:r>
            <a:r>
              <a:rPr lang="en-US" sz="2800" dirty="0"/>
              <a:t> </a:t>
            </a:r>
            <a:r>
              <a:rPr lang="en-US" sz="2800" dirty="0" err="1"/>
              <a:t>hanya</a:t>
            </a:r>
            <a:r>
              <a:rPr lang="en-US" sz="2800" dirty="0"/>
              <a:t> </a:t>
            </a:r>
            <a:r>
              <a:rPr lang="en-US" sz="2800" dirty="0" err="1"/>
              <a:t>melibatkan</a:t>
            </a:r>
            <a:r>
              <a:rPr lang="en-US" sz="2800" dirty="0"/>
              <a:t> orang </a:t>
            </a:r>
            <a:r>
              <a:rPr lang="en-US" sz="2800" dirty="0" err="1"/>
              <a:t>dan</a:t>
            </a:r>
            <a:r>
              <a:rPr lang="en-US" sz="2800" dirty="0"/>
              <a:t>  	    </a:t>
            </a:r>
            <a:r>
              <a:rPr lang="en-US" sz="2800" dirty="0" err="1"/>
              <a:t>fasilitas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jumlah</a:t>
            </a:r>
            <a:r>
              <a:rPr lang="en-US" sz="2800" dirty="0"/>
              <a:t> </a:t>
            </a:r>
            <a:r>
              <a:rPr lang="en-US" sz="2800" dirty="0" err="1"/>
              <a:t>terbatas</a:t>
            </a:r>
            <a:endParaRPr lang="en-US" sz="2800" dirty="0"/>
          </a:p>
          <a:p>
            <a:pPr marL="530225" indent="-65088">
              <a:lnSpc>
                <a:spcPct val="80000"/>
              </a:lnSpc>
              <a:buNone/>
            </a:pPr>
            <a:r>
              <a:rPr lang="en-US" sz="2800" dirty="0"/>
              <a:t> </a:t>
            </a:r>
            <a:r>
              <a:rPr lang="en-US" sz="2800" dirty="0" smtClean="0"/>
              <a:t>-  </a:t>
            </a:r>
            <a:r>
              <a:rPr lang="en-US" sz="2800" dirty="0"/>
              <a:t>Yang </a:t>
            </a:r>
            <a:r>
              <a:rPr lang="en-US" sz="2800" dirty="0" err="1"/>
              <a:t>termasuk</a:t>
            </a:r>
            <a:r>
              <a:rPr lang="en-US" sz="2800" dirty="0"/>
              <a:t> </a:t>
            </a:r>
            <a:r>
              <a:rPr lang="en-US" sz="2800" dirty="0" err="1"/>
              <a:t>kelompok</a:t>
            </a:r>
            <a:r>
              <a:rPr lang="en-US" sz="2800" dirty="0"/>
              <a:t> </a:t>
            </a:r>
            <a:r>
              <a:rPr lang="en-US" sz="2800" dirty="0" err="1"/>
              <a:t>kerja</a:t>
            </a:r>
            <a:r>
              <a:rPr lang="en-US" sz="2800" dirty="0"/>
              <a:t> </a:t>
            </a:r>
            <a:r>
              <a:rPr lang="en-US" sz="2800" dirty="0" err="1"/>
              <a:t>setempat</a:t>
            </a:r>
            <a:r>
              <a:rPr lang="en-US" sz="2800" dirty="0"/>
              <a:t> :</a:t>
            </a:r>
          </a:p>
          <a:p>
            <a:pPr marL="1085850" lvl="2" indent="-169863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2800" dirty="0" err="1"/>
              <a:t>Peta</a:t>
            </a:r>
            <a:r>
              <a:rPr lang="en-US" sz="2800" dirty="0"/>
              <a:t> </a:t>
            </a:r>
            <a:r>
              <a:rPr lang="en-US" sz="2800" dirty="0" err="1"/>
              <a:t>Pekerja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Mesin</a:t>
            </a:r>
            <a:endParaRPr lang="en-US" sz="2800" dirty="0"/>
          </a:p>
          <a:p>
            <a:pPr marL="1085850" lvl="2" indent="-169863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2800" dirty="0" err="1"/>
              <a:t>Peta</a:t>
            </a:r>
            <a:r>
              <a:rPr lang="en-US" sz="2800" dirty="0"/>
              <a:t> </a:t>
            </a:r>
            <a:r>
              <a:rPr lang="en-US" sz="2800" dirty="0" err="1"/>
              <a:t>Tangan</a:t>
            </a:r>
            <a:r>
              <a:rPr lang="en-US" sz="2800" dirty="0"/>
              <a:t> </a:t>
            </a:r>
            <a:r>
              <a:rPr lang="en-US" sz="2800" dirty="0" err="1"/>
              <a:t>Kiri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Tangan</a:t>
            </a:r>
            <a:r>
              <a:rPr lang="en-US" sz="2800" dirty="0"/>
              <a:t> </a:t>
            </a:r>
            <a:r>
              <a:rPr lang="en-US" sz="2800" dirty="0" err="1"/>
              <a:t>Kanan</a:t>
            </a:r>
            <a:endParaRPr lang="en-US" sz="2800" dirty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5540131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6512511" cy="1008112"/>
          </a:xfrm>
        </p:spPr>
        <p:txBody>
          <a:bodyPr/>
          <a:lstStyle/>
          <a:p>
            <a:pPr marL="0" indent="0" algn="l">
              <a:buNone/>
            </a:pPr>
            <a:r>
              <a:rPr lang="id-ID" dirty="0" smtClean="0"/>
              <a:t>2-11 </a:t>
            </a:r>
            <a:r>
              <a:rPr lang="id-ID" dirty="0"/>
              <a:t>PETA-PETA KERJA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27584" y="1412776"/>
            <a:ext cx="7632848" cy="4536504"/>
          </a:xfrm>
        </p:spPr>
        <p:txBody>
          <a:bodyPr/>
          <a:lstStyle/>
          <a:p>
            <a:r>
              <a:rPr lang="id-ID" sz="3200" b="1" dirty="0" smtClean="0"/>
              <a:t>PETA PROSES OPERASI</a:t>
            </a:r>
          </a:p>
          <a:p>
            <a:pPr lvl="1"/>
            <a:r>
              <a:rPr lang="sv-SE" sz="2400" dirty="0" smtClean="0"/>
              <a:t>suatu </a:t>
            </a:r>
            <a:r>
              <a:rPr lang="sv-SE" sz="2400" dirty="0"/>
              <a:t>diagram yang menggambarkan langkah-langkah proses yang akan dialami bahan baku mengenai urutan-urutan operasi dan dan pemeriksaan sampai menjadi produk jadi.</a:t>
            </a:r>
          </a:p>
          <a:p>
            <a:pPr lvl="1"/>
            <a:r>
              <a:rPr lang="sv-SE" sz="2400" dirty="0"/>
              <a:t>Memuat informasi-informasi, seperti : kegiatan yang dilakukan, waktu yang dihabiskan, material yang digunakan dan tempat atau mesin yang dipakai.</a:t>
            </a:r>
            <a:endParaRPr lang="en-US" sz="2400" dirty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6279602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id-ID" dirty="0" smtClean="0"/>
              <a:t>2-12 </a:t>
            </a:r>
            <a:r>
              <a:rPr lang="id-ID" dirty="0"/>
              <a:t>PETA-PETA KERJA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3568" y="1412776"/>
            <a:ext cx="8208912" cy="4896544"/>
          </a:xfrm>
        </p:spPr>
        <p:txBody>
          <a:bodyPr/>
          <a:lstStyle/>
          <a:p>
            <a:r>
              <a:rPr lang="id-ID" sz="2800" b="1" dirty="0"/>
              <a:t>PETA PROSES OPERASI</a:t>
            </a:r>
          </a:p>
          <a:p>
            <a:pPr lvl="1"/>
            <a:r>
              <a:rPr lang="en-US" sz="2800" dirty="0" err="1"/>
              <a:t>Kegunaan</a:t>
            </a:r>
            <a:r>
              <a:rPr lang="en-US" sz="2800" dirty="0"/>
              <a:t> :</a:t>
            </a:r>
          </a:p>
          <a:p>
            <a:pPr lvl="2" algn="just"/>
            <a:r>
              <a:rPr lang="en-US" sz="2000" dirty="0" err="1"/>
              <a:t>Dapat</a:t>
            </a:r>
            <a:r>
              <a:rPr lang="en-US" sz="2000" dirty="0"/>
              <a:t> </a:t>
            </a:r>
            <a:r>
              <a:rPr lang="en-US" sz="2000" dirty="0" err="1"/>
              <a:t>mengetahui</a:t>
            </a:r>
            <a:r>
              <a:rPr lang="en-US" sz="2000" dirty="0"/>
              <a:t> </a:t>
            </a:r>
            <a:r>
              <a:rPr lang="en-US" sz="2000" dirty="0" err="1"/>
              <a:t>kebutuhan</a:t>
            </a:r>
            <a:r>
              <a:rPr lang="en-US" sz="2000" dirty="0"/>
              <a:t> </a:t>
            </a:r>
            <a:r>
              <a:rPr lang="en-US" sz="2000" dirty="0" err="1"/>
              <a:t>akan</a:t>
            </a:r>
            <a:r>
              <a:rPr lang="en-US" sz="2000" dirty="0"/>
              <a:t> </a:t>
            </a:r>
            <a:r>
              <a:rPr lang="en-US" sz="2000" dirty="0" err="1"/>
              <a:t>mesin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penganggarannya</a:t>
            </a:r>
            <a:r>
              <a:rPr lang="en-US" sz="2000" dirty="0"/>
              <a:t> </a:t>
            </a:r>
          </a:p>
          <a:p>
            <a:pPr lvl="2" algn="just"/>
            <a:r>
              <a:rPr lang="en-US" sz="2000" dirty="0" err="1"/>
              <a:t>Dapat</a:t>
            </a:r>
            <a:r>
              <a:rPr lang="en-US" sz="2000" dirty="0"/>
              <a:t> </a:t>
            </a:r>
            <a:r>
              <a:rPr lang="en-US" sz="2000" dirty="0" err="1"/>
              <a:t>memperkirakan</a:t>
            </a:r>
            <a:r>
              <a:rPr lang="en-US" sz="2000" dirty="0"/>
              <a:t> </a:t>
            </a:r>
            <a:r>
              <a:rPr lang="en-US" sz="2000" dirty="0" err="1"/>
              <a:t>kebutuhan</a:t>
            </a:r>
            <a:r>
              <a:rPr lang="en-US" sz="2000" dirty="0"/>
              <a:t> </a:t>
            </a:r>
            <a:r>
              <a:rPr lang="en-US" sz="2000" dirty="0" err="1"/>
              <a:t>akan</a:t>
            </a:r>
            <a:r>
              <a:rPr lang="en-US" sz="2000" dirty="0"/>
              <a:t> </a:t>
            </a:r>
            <a:r>
              <a:rPr lang="en-US" sz="2000" dirty="0" err="1"/>
              <a:t>bahan</a:t>
            </a:r>
            <a:r>
              <a:rPr lang="en-US" sz="2000" dirty="0"/>
              <a:t> </a:t>
            </a:r>
            <a:r>
              <a:rPr lang="en-US" sz="2000" dirty="0" err="1"/>
              <a:t>baku</a:t>
            </a:r>
            <a:endParaRPr lang="en-US" sz="2000" dirty="0"/>
          </a:p>
          <a:p>
            <a:pPr lvl="2" algn="just"/>
            <a:r>
              <a:rPr lang="en-US" sz="2000" dirty="0" err="1"/>
              <a:t>Sebagai</a:t>
            </a:r>
            <a:r>
              <a:rPr lang="en-US" sz="2000" dirty="0"/>
              <a:t> </a:t>
            </a:r>
            <a:r>
              <a:rPr lang="en-US" sz="2000" dirty="0" err="1"/>
              <a:t>alat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menentukan</a:t>
            </a:r>
            <a:r>
              <a:rPr lang="en-US" sz="2000" dirty="0"/>
              <a:t> </a:t>
            </a:r>
            <a:r>
              <a:rPr lang="en-US" sz="2000" dirty="0" err="1"/>
              <a:t>tata</a:t>
            </a:r>
            <a:r>
              <a:rPr lang="en-US" sz="2000" dirty="0"/>
              <a:t> </a:t>
            </a:r>
            <a:r>
              <a:rPr lang="en-US" sz="2000" dirty="0" err="1"/>
              <a:t>letak</a:t>
            </a:r>
            <a:r>
              <a:rPr lang="en-US" sz="2000" dirty="0"/>
              <a:t> </a:t>
            </a:r>
            <a:r>
              <a:rPr lang="en-US" sz="2000" dirty="0" err="1"/>
              <a:t>pabrik</a:t>
            </a:r>
            <a:endParaRPr lang="en-US" sz="2000" dirty="0"/>
          </a:p>
          <a:p>
            <a:pPr lvl="2" algn="just"/>
            <a:r>
              <a:rPr lang="en-US" sz="2000" dirty="0" err="1"/>
              <a:t>Sebagai</a:t>
            </a:r>
            <a:r>
              <a:rPr lang="en-US" sz="2000" dirty="0"/>
              <a:t> </a:t>
            </a:r>
            <a:r>
              <a:rPr lang="en-US" sz="2000" dirty="0" err="1"/>
              <a:t>alat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melakukan</a:t>
            </a:r>
            <a:r>
              <a:rPr lang="en-US" sz="2000" dirty="0"/>
              <a:t> </a:t>
            </a:r>
            <a:r>
              <a:rPr lang="en-US" sz="2000" dirty="0" err="1"/>
              <a:t>perbaikan</a:t>
            </a:r>
            <a:r>
              <a:rPr lang="en-US" sz="2000" dirty="0"/>
              <a:t> </a:t>
            </a:r>
            <a:r>
              <a:rPr lang="en-US" sz="2000" dirty="0" err="1"/>
              <a:t>cara</a:t>
            </a:r>
            <a:r>
              <a:rPr lang="en-US" sz="2000" dirty="0"/>
              <a:t> </a:t>
            </a:r>
            <a:r>
              <a:rPr lang="en-US" sz="2000" dirty="0" err="1"/>
              <a:t>kerja</a:t>
            </a:r>
            <a:r>
              <a:rPr lang="en-US" sz="2000" dirty="0"/>
              <a:t> yang </a:t>
            </a:r>
            <a:r>
              <a:rPr lang="en-US" sz="2000" dirty="0" err="1"/>
              <a:t>sedang</a:t>
            </a:r>
            <a:r>
              <a:rPr lang="en-US" sz="2000" dirty="0"/>
              <a:t> </a:t>
            </a:r>
            <a:r>
              <a:rPr lang="en-US" sz="2000" dirty="0" err="1"/>
              <a:t>dipakai</a:t>
            </a:r>
            <a:endParaRPr lang="en-US" sz="2000" dirty="0"/>
          </a:p>
          <a:p>
            <a:pPr lvl="2" algn="just"/>
            <a:r>
              <a:rPr lang="en-US" sz="2000" dirty="0" err="1"/>
              <a:t>Sebagai</a:t>
            </a:r>
            <a:r>
              <a:rPr lang="en-US" sz="2000" dirty="0"/>
              <a:t> </a:t>
            </a:r>
            <a:r>
              <a:rPr lang="en-US" sz="2000" dirty="0" err="1"/>
              <a:t>alat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latihan</a:t>
            </a:r>
            <a:r>
              <a:rPr lang="en-US" sz="2000" dirty="0"/>
              <a:t> </a:t>
            </a:r>
            <a:r>
              <a:rPr lang="en-US" sz="2000" dirty="0" err="1"/>
              <a:t>kerja</a:t>
            </a:r>
            <a:r>
              <a:rPr lang="en-US" sz="2000" dirty="0"/>
              <a:t>, </a:t>
            </a:r>
            <a:r>
              <a:rPr lang="en-US" sz="2000" dirty="0" err="1"/>
              <a:t>dsb</a:t>
            </a:r>
            <a:endParaRPr lang="en-US" sz="2000" dirty="0"/>
          </a:p>
          <a:p>
            <a:pPr lvl="1"/>
            <a:r>
              <a:rPr lang="en-US" sz="2800" dirty="0" err="1"/>
              <a:t>Prinsip-prinsip</a:t>
            </a:r>
            <a:r>
              <a:rPr lang="en-US" sz="2800" dirty="0"/>
              <a:t> </a:t>
            </a:r>
            <a:r>
              <a:rPr lang="en-US" sz="2800" dirty="0" err="1"/>
              <a:t>pembuatan</a:t>
            </a:r>
            <a:r>
              <a:rPr lang="en-US" sz="2800" dirty="0"/>
              <a:t> </a:t>
            </a:r>
            <a:r>
              <a:rPr lang="en-US" sz="2800" dirty="0" err="1"/>
              <a:t>Peta</a:t>
            </a:r>
            <a:r>
              <a:rPr lang="en-US" sz="2800" dirty="0"/>
              <a:t> Proses </a:t>
            </a:r>
            <a:r>
              <a:rPr lang="en-US" sz="2800" dirty="0" err="1" smtClean="0"/>
              <a:t>Operasi</a:t>
            </a:r>
            <a:endParaRPr lang="id-ID" sz="2800" dirty="0" smtClean="0"/>
          </a:p>
          <a:p>
            <a:pPr lvl="1"/>
            <a:r>
              <a:rPr lang="en-US" sz="2800" dirty="0" smtClean="0">
                <a:hlinkClick r:id="rId2" action="ppaction://hlinkfile"/>
              </a:rPr>
              <a:t>..\</a:t>
            </a:r>
            <a:r>
              <a:rPr lang="en-US" sz="2800" dirty="0" err="1" smtClean="0">
                <a:hlinkClick r:id="rId2" action="ppaction://hlinkfile"/>
              </a:rPr>
              <a:t>Peta</a:t>
            </a:r>
            <a:r>
              <a:rPr lang="en-US" sz="2800" dirty="0" smtClean="0">
                <a:hlinkClick r:id="rId2" action="ppaction://hlinkfile"/>
              </a:rPr>
              <a:t> Kerja.doc</a:t>
            </a:r>
            <a:r>
              <a:rPr lang="en-US" sz="2800" dirty="0" smtClean="0"/>
              <a:t> </a:t>
            </a:r>
            <a:endParaRPr lang="en-US" sz="2800" dirty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4853716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id-ID" dirty="0" smtClean="0"/>
              <a:t>2-13 </a:t>
            </a:r>
            <a:r>
              <a:rPr lang="id-ID" dirty="0"/>
              <a:t>PETA-PETA KERJA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3568" y="1412776"/>
            <a:ext cx="7848872" cy="4752528"/>
          </a:xfrm>
        </p:spPr>
        <p:txBody>
          <a:bodyPr/>
          <a:lstStyle/>
          <a:p>
            <a:r>
              <a:rPr lang="en-US" sz="2800" b="1" dirty="0">
                <a:solidFill>
                  <a:schemeClr val="tx1"/>
                </a:solidFill>
              </a:rPr>
              <a:t>PETA ALIRAN </a:t>
            </a:r>
            <a:r>
              <a:rPr lang="en-US" sz="2800" b="1" dirty="0" smtClean="0">
                <a:solidFill>
                  <a:schemeClr val="tx1"/>
                </a:solidFill>
              </a:rPr>
              <a:t>PROSES</a:t>
            </a:r>
            <a:endParaRPr lang="id-ID" sz="2800" b="1" dirty="0" smtClean="0">
              <a:solidFill>
                <a:schemeClr val="tx1"/>
              </a:solidFill>
            </a:endParaRPr>
          </a:p>
          <a:p>
            <a:pPr lvl="1" algn="just"/>
            <a:r>
              <a:rPr lang="en-US" sz="2800" dirty="0" err="1" smtClean="0"/>
              <a:t>suatu</a:t>
            </a:r>
            <a:r>
              <a:rPr lang="en-US" sz="2800" dirty="0" smtClean="0"/>
              <a:t> </a:t>
            </a:r>
            <a:r>
              <a:rPr lang="en-US" sz="2800" dirty="0"/>
              <a:t>diagram yang </a:t>
            </a:r>
            <a:r>
              <a:rPr lang="en-US" sz="2800" dirty="0" err="1"/>
              <a:t>menunjukkan</a:t>
            </a:r>
            <a:r>
              <a:rPr lang="en-US" sz="2800" dirty="0"/>
              <a:t> </a:t>
            </a:r>
            <a:r>
              <a:rPr lang="en-US" sz="2800" dirty="0" err="1"/>
              <a:t>urutan-urutan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operasi</a:t>
            </a:r>
            <a:r>
              <a:rPr lang="en-US" sz="2800" dirty="0"/>
              <a:t>, </a:t>
            </a:r>
            <a:r>
              <a:rPr lang="en-US" sz="2800" dirty="0" err="1"/>
              <a:t>pemeriksaan</a:t>
            </a:r>
            <a:r>
              <a:rPr lang="en-US" sz="2800" dirty="0"/>
              <a:t>, </a:t>
            </a:r>
            <a:r>
              <a:rPr lang="en-US" sz="2800" dirty="0" err="1" smtClean="0"/>
              <a:t>transportasi</a:t>
            </a:r>
            <a:r>
              <a:rPr lang="id-ID" sz="2800" dirty="0" smtClean="0"/>
              <a:t>,</a:t>
            </a:r>
            <a:r>
              <a:rPr lang="en-US" sz="2800" dirty="0" smtClean="0"/>
              <a:t> </a:t>
            </a:r>
            <a:r>
              <a:rPr lang="en-US" sz="2800" dirty="0" err="1"/>
              <a:t>menunggu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penyimpanan</a:t>
            </a:r>
            <a:r>
              <a:rPr lang="en-US" sz="2800" dirty="0"/>
              <a:t> yang </a:t>
            </a:r>
            <a:r>
              <a:rPr lang="en-US" sz="2800" dirty="0" err="1"/>
              <a:t>terjadi</a:t>
            </a:r>
            <a:r>
              <a:rPr lang="en-US" sz="2800" dirty="0"/>
              <a:t> </a:t>
            </a:r>
            <a:r>
              <a:rPr lang="en-US" sz="2800" dirty="0" err="1"/>
              <a:t>selama</a:t>
            </a:r>
            <a:r>
              <a:rPr lang="en-US" sz="2800" dirty="0"/>
              <a:t> </a:t>
            </a:r>
            <a:r>
              <a:rPr lang="en-US" sz="2800" dirty="0" err="1"/>
              <a:t>satu</a:t>
            </a:r>
            <a:r>
              <a:rPr lang="en-US" sz="2800" dirty="0"/>
              <a:t> proses </a:t>
            </a:r>
            <a:r>
              <a:rPr lang="en-US" sz="2800" dirty="0" err="1"/>
              <a:t>kerja</a:t>
            </a:r>
            <a:r>
              <a:rPr lang="en-US" sz="2800" dirty="0"/>
              <a:t> </a:t>
            </a:r>
            <a:r>
              <a:rPr lang="en-US" sz="2800" dirty="0" err="1"/>
              <a:t>berlangsung</a:t>
            </a:r>
            <a:r>
              <a:rPr lang="en-US" sz="2800" dirty="0"/>
              <a:t>, </a:t>
            </a:r>
            <a:r>
              <a:rPr lang="en-US" sz="2800" dirty="0" err="1"/>
              <a:t>serta</a:t>
            </a:r>
            <a:r>
              <a:rPr lang="en-US" sz="2800" dirty="0"/>
              <a:t> di </a:t>
            </a:r>
            <a:r>
              <a:rPr lang="en-US" sz="2800" dirty="0" err="1"/>
              <a:t>dalamnya</a:t>
            </a:r>
            <a:r>
              <a:rPr lang="en-US" sz="2800" dirty="0"/>
              <a:t> </a:t>
            </a:r>
            <a:r>
              <a:rPr lang="en-US" sz="2800" dirty="0" err="1"/>
              <a:t>memuat</a:t>
            </a:r>
            <a:r>
              <a:rPr lang="en-US" sz="2800" dirty="0"/>
              <a:t> pula </a:t>
            </a:r>
            <a:r>
              <a:rPr lang="en-US" sz="2800" dirty="0" err="1"/>
              <a:t>informasi-informasi</a:t>
            </a:r>
            <a:r>
              <a:rPr lang="en-US" sz="2800" dirty="0"/>
              <a:t> yang </a:t>
            </a:r>
            <a:r>
              <a:rPr lang="en-US" sz="2800" dirty="0" err="1"/>
              <a:t>diperlukan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analisa</a:t>
            </a:r>
            <a:r>
              <a:rPr lang="en-US" sz="2800" dirty="0"/>
              <a:t> </a:t>
            </a:r>
            <a:r>
              <a:rPr lang="en-US" sz="2800" dirty="0" err="1"/>
              <a:t>seperti</a:t>
            </a:r>
            <a:r>
              <a:rPr lang="en-US" sz="2800" dirty="0"/>
              <a:t> </a:t>
            </a:r>
            <a:r>
              <a:rPr lang="en-US" sz="2800" dirty="0" err="1"/>
              <a:t>waktu</a:t>
            </a:r>
            <a:r>
              <a:rPr lang="en-US" sz="2800" dirty="0"/>
              <a:t> yang </a:t>
            </a:r>
            <a:r>
              <a:rPr lang="en-US" sz="2800" dirty="0" err="1"/>
              <a:t>dibutuhkan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jarak</a:t>
            </a:r>
            <a:r>
              <a:rPr lang="en-US" sz="2800" dirty="0"/>
              <a:t> </a:t>
            </a:r>
            <a:r>
              <a:rPr lang="en-US" sz="2800" dirty="0" err="1"/>
              <a:t>perpindahan</a:t>
            </a:r>
            <a:endParaRPr lang="en-US" sz="2800" dirty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1464323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id-ID" dirty="0" smtClean="0"/>
              <a:t>2-14 </a:t>
            </a:r>
            <a:r>
              <a:rPr lang="id-ID" dirty="0"/>
              <a:t>PETA-PETA KERJA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27584" y="1412776"/>
            <a:ext cx="7776864" cy="4752528"/>
          </a:xfrm>
        </p:spPr>
        <p:txBody>
          <a:bodyPr>
            <a:normAutofit lnSpcReduction="10000"/>
          </a:bodyPr>
          <a:lstStyle/>
          <a:p>
            <a:r>
              <a:rPr lang="en-US" sz="2400" b="1" dirty="0">
                <a:solidFill>
                  <a:schemeClr val="tx1"/>
                </a:solidFill>
              </a:rPr>
              <a:t>PETA ALIRAN PROSES</a:t>
            </a:r>
            <a:endParaRPr lang="id-ID" sz="2400" b="1" dirty="0">
              <a:solidFill>
                <a:schemeClr val="tx1"/>
              </a:solidFill>
            </a:endParaRPr>
          </a:p>
          <a:p>
            <a:pPr lvl="1" algn="just">
              <a:lnSpc>
                <a:spcPct val="90000"/>
              </a:lnSpc>
            </a:pPr>
            <a:r>
              <a:rPr lang="en-US" sz="2400" dirty="0" err="1"/>
              <a:t>Perbedaan</a:t>
            </a:r>
            <a:r>
              <a:rPr lang="en-US" sz="2400" dirty="0"/>
              <a:t> </a:t>
            </a:r>
            <a:r>
              <a:rPr lang="en-US" sz="2400" dirty="0" err="1"/>
              <a:t>Peta</a:t>
            </a:r>
            <a:r>
              <a:rPr lang="en-US" sz="2400" dirty="0"/>
              <a:t> </a:t>
            </a:r>
            <a:r>
              <a:rPr lang="en-US" sz="2400" dirty="0" err="1"/>
              <a:t>Aliran</a:t>
            </a:r>
            <a:r>
              <a:rPr lang="en-US" sz="2400" dirty="0"/>
              <a:t> Proses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Peta</a:t>
            </a:r>
            <a:r>
              <a:rPr lang="en-US" sz="2400" dirty="0"/>
              <a:t> Proses </a:t>
            </a:r>
            <a:r>
              <a:rPr lang="en-US" sz="2400" dirty="0" err="1"/>
              <a:t>Operasi</a:t>
            </a:r>
            <a:r>
              <a:rPr lang="en-US" sz="2400" dirty="0"/>
              <a:t> </a:t>
            </a:r>
          </a:p>
          <a:p>
            <a:pPr lvl="2" algn="just">
              <a:lnSpc>
                <a:spcPct val="90000"/>
              </a:lnSpc>
            </a:pPr>
            <a:r>
              <a:rPr lang="en-US" sz="2400" dirty="0" err="1"/>
              <a:t>Peta</a:t>
            </a:r>
            <a:r>
              <a:rPr lang="en-US" sz="2400" dirty="0"/>
              <a:t> </a:t>
            </a:r>
            <a:r>
              <a:rPr lang="en-US" sz="2400" dirty="0" err="1"/>
              <a:t>Aliran</a:t>
            </a:r>
            <a:r>
              <a:rPr lang="en-US" sz="2400" dirty="0"/>
              <a:t> Proses </a:t>
            </a:r>
            <a:r>
              <a:rPr lang="en-US" sz="2400" dirty="0" err="1"/>
              <a:t>memperlihatkan</a:t>
            </a:r>
            <a:r>
              <a:rPr lang="en-US" sz="2400" dirty="0"/>
              <a:t> </a:t>
            </a:r>
            <a:r>
              <a:rPr lang="en-US" sz="2400" dirty="0" err="1"/>
              <a:t>semua</a:t>
            </a:r>
            <a:r>
              <a:rPr lang="en-US" sz="2400" dirty="0"/>
              <a:t> </a:t>
            </a:r>
            <a:r>
              <a:rPr lang="en-US" sz="2400" dirty="0" err="1"/>
              <a:t>aktivitas-aktivitas</a:t>
            </a:r>
            <a:r>
              <a:rPr lang="en-US" sz="2400" dirty="0"/>
              <a:t> </a:t>
            </a:r>
            <a:r>
              <a:rPr lang="en-US" sz="2400" dirty="0" err="1"/>
              <a:t>dasar</a:t>
            </a:r>
            <a:r>
              <a:rPr lang="en-US" sz="2400" dirty="0"/>
              <a:t>, </a:t>
            </a:r>
            <a:r>
              <a:rPr lang="en-US" sz="2400" dirty="0" err="1"/>
              <a:t>termasuk</a:t>
            </a:r>
            <a:r>
              <a:rPr lang="en-US" sz="2400" dirty="0"/>
              <a:t> </a:t>
            </a:r>
            <a:r>
              <a:rPr lang="en-US" sz="2400" dirty="0" err="1"/>
              <a:t>transportasi</a:t>
            </a:r>
            <a:r>
              <a:rPr lang="en-US" sz="2400" dirty="0"/>
              <a:t>, </a:t>
            </a:r>
            <a:r>
              <a:rPr lang="en-US" sz="2400" dirty="0" err="1"/>
              <a:t>menunggu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menyimpan</a:t>
            </a:r>
            <a:r>
              <a:rPr lang="en-US" sz="2400" dirty="0"/>
              <a:t>. </a:t>
            </a:r>
            <a:r>
              <a:rPr lang="en-US" sz="2400" dirty="0" err="1"/>
              <a:t>Sedangkan</a:t>
            </a:r>
            <a:r>
              <a:rPr lang="en-US" sz="2400" dirty="0"/>
              <a:t> </a:t>
            </a:r>
            <a:r>
              <a:rPr lang="en-US" sz="2400" dirty="0" err="1"/>
              <a:t>Peta</a:t>
            </a:r>
            <a:r>
              <a:rPr lang="en-US" sz="2400" dirty="0"/>
              <a:t> Proses </a:t>
            </a:r>
            <a:r>
              <a:rPr lang="en-US" sz="2400" dirty="0" err="1"/>
              <a:t>Operasi</a:t>
            </a:r>
            <a:r>
              <a:rPr lang="en-US" sz="2400" dirty="0"/>
              <a:t>, </a:t>
            </a:r>
            <a:r>
              <a:rPr lang="en-US" sz="2400" dirty="0" err="1"/>
              <a:t>terbatas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operasi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pemeriksaan</a:t>
            </a:r>
            <a:r>
              <a:rPr lang="en-US" sz="2400" dirty="0"/>
              <a:t> </a:t>
            </a:r>
            <a:r>
              <a:rPr lang="en-US" sz="2400" dirty="0" err="1"/>
              <a:t>saja</a:t>
            </a:r>
            <a:endParaRPr lang="en-US" sz="2400" dirty="0"/>
          </a:p>
          <a:p>
            <a:pPr marL="777240" lvl="3" algn="just"/>
            <a:r>
              <a:rPr lang="en-US" sz="2400" dirty="0" err="1"/>
              <a:t>Peta</a:t>
            </a:r>
            <a:r>
              <a:rPr lang="en-US" sz="2400" dirty="0"/>
              <a:t> </a:t>
            </a:r>
            <a:r>
              <a:rPr lang="en-US" sz="2400" dirty="0" err="1"/>
              <a:t>Aliran</a:t>
            </a:r>
            <a:r>
              <a:rPr lang="en-US" sz="2400" dirty="0"/>
              <a:t> Proses </a:t>
            </a:r>
            <a:r>
              <a:rPr lang="en-US" sz="2400" dirty="0" err="1"/>
              <a:t>menganalisa</a:t>
            </a:r>
            <a:r>
              <a:rPr lang="en-US" sz="2400" dirty="0"/>
              <a:t> </a:t>
            </a:r>
            <a:r>
              <a:rPr lang="en-US" sz="2400" dirty="0" err="1"/>
              <a:t>setiap</a:t>
            </a:r>
            <a:r>
              <a:rPr lang="en-US" sz="2400" dirty="0"/>
              <a:t> </a:t>
            </a:r>
            <a:r>
              <a:rPr lang="en-US" sz="2400" dirty="0" err="1"/>
              <a:t>komponen</a:t>
            </a:r>
            <a:r>
              <a:rPr lang="en-US" sz="2400" dirty="0"/>
              <a:t> yang </a:t>
            </a:r>
            <a:r>
              <a:rPr lang="en-US" sz="2400" dirty="0" err="1"/>
              <a:t>diproses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lengkap</a:t>
            </a:r>
            <a:r>
              <a:rPr lang="en-US" sz="2400" dirty="0"/>
              <a:t> </a:t>
            </a:r>
            <a:r>
              <a:rPr lang="en-US" sz="2400" dirty="0" err="1"/>
              <a:t>dibanding</a:t>
            </a:r>
            <a:r>
              <a:rPr lang="en-US" sz="2400" dirty="0"/>
              <a:t> </a:t>
            </a:r>
            <a:r>
              <a:rPr lang="en-US" sz="2400" dirty="0" err="1"/>
              <a:t>Peta</a:t>
            </a:r>
            <a:r>
              <a:rPr lang="en-US" sz="2400" dirty="0"/>
              <a:t> Proses </a:t>
            </a:r>
            <a:r>
              <a:rPr lang="en-US" sz="2400" dirty="0" err="1"/>
              <a:t>Operasi</a:t>
            </a:r>
            <a:r>
              <a:rPr lang="en-US" sz="2400" dirty="0"/>
              <a:t>, </a:t>
            </a:r>
            <a:r>
              <a:rPr lang="en-US" sz="2400" dirty="0" err="1"/>
              <a:t>namun</a:t>
            </a:r>
            <a:r>
              <a:rPr lang="en-US" sz="2400" dirty="0"/>
              <a:t> </a:t>
            </a:r>
            <a:r>
              <a:rPr lang="en-US" sz="2400" dirty="0" err="1"/>
              <a:t>Peta</a:t>
            </a:r>
            <a:r>
              <a:rPr lang="en-US" sz="2400" dirty="0"/>
              <a:t> </a:t>
            </a:r>
            <a:r>
              <a:rPr lang="en-US" sz="2400" dirty="0" err="1"/>
              <a:t>Aliran</a:t>
            </a:r>
            <a:r>
              <a:rPr lang="en-US" sz="2400" dirty="0"/>
              <a:t> Proses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bisa</a:t>
            </a:r>
            <a:r>
              <a:rPr lang="en-US" sz="2400" dirty="0"/>
              <a:t> </a:t>
            </a:r>
            <a:r>
              <a:rPr lang="en-US" sz="2400" dirty="0" err="1"/>
              <a:t>digunakan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menggambarkan</a:t>
            </a:r>
            <a:r>
              <a:rPr lang="en-US" sz="2400" dirty="0"/>
              <a:t> proses </a:t>
            </a:r>
            <a:r>
              <a:rPr lang="en-US" sz="2400" dirty="0" err="1"/>
              <a:t>perakitan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keseluruhan</a:t>
            </a:r>
            <a:r>
              <a:rPr lang="en-US" sz="2400" dirty="0"/>
              <a:t>. 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2386027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id-ID" dirty="0" smtClean="0"/>
              <a:t>2-15 </a:t>
            </a:r>
            <a:r>
              <a:rPr lang="id-ID" dirty="0"/>
              <a:t>PETA-PETA KERJA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3568" y="1268760"/>
            <a:ext cx="7704856" cy="4896544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1"/>
                </a:solidFill>
              </a:rPr>
              <a:t>PETA ALIRAN </a:t>
            </a:r>
            <a:r>
              <a:rPr lang="en-US" sz="2800" b="1" dirty="0" smtClean="0">
                <a:solidFill>
                  <a:schemeClr val="tx1"/>
                </a:solidFill>
              </a:rPr>
              <a:t>PROSES</a:t>
            </a:r>
            <a:endParaRPr lang="id-ID" sz="2800" b="1" dirty="0" smtClean="0">
              <a:solidFill>
                <a:schemeClr val="tx1"/>
              </a:solidFill>
            </a:endParaRPr>
          </a:p>
          <a:p>
            <a:pPr lvl="1"/>
            <a:r>
              <a:rPr lang="id-ID" sz="2400" dirty="0" smtClean="0">
                <a:solidFill>
                  <a:schemeClr val="tx1"/>
                </a:solidFill>
              </a:rPr>
              <a:t>Kegunaan Peta Aliran Proses</a:t>
            </a:r>
          </a:p>
          <a:p>
            <a:pPr marL="1023620" lvl="2" indent="-400050" algn="just">
              <a:lnSpc>
                <a:spcPct val="90000"/>
              </a:lnSpc>
            </a:pP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mengetahui</a:t>
            </a:r>
            <a:r>
              <a:rPr lang="en-US" sz="2400" dirty="0"/>
              <a:t> </a:t>
            </a:r>
            <a:r>
              <a:rPr lang="en-US" sz="2400" dirty="0" err="1"/>
              <a:t>aliran</a:t>
            </a:r>
            <a:r>
              <a:rPr lang="en-US" sz="2400" dirty="0"/>
              <a:t> </a:t>
            </a:r>
            <a:r>
              <a:rPr lang="en-US" sz="2400" dirty="0" err="1"/>
              <a:t>bahan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aktivitas</a:t>
            </a:r>
            <a:r>
              <a:rPr lang="en-US" sz="2400" dirty="0"/>
              <a:t> orang </a:t>
            </a:r>
            <a:r>
              <a:rPr lang="en-US" sz="2400" dirty="0" err="1"/>
              <a:t>mulai</a:t>
            </a:r>
            <a:r>
              <a:rPr lang="en-US" sz="2400" dirty="0"/>
              <a:t> </a:t>
            </a:r>
            <a:r>
              <a:rPr lang="en-US" sz="2400" dirty="0" err="1"/>
              <a:t>awal</a:t>
            </a:r>
            <a:r>
              <a:rPr lang="en-US" sz="2400" dirty="0"/>
              <a:t> </a:t>
            </a:r>
            <a:r>
              <a:rPr lang="en-US" sz="2400" dirty="0" err="1"/>
              <a:t>masuk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suatu</a:t>
            </a:r>
            <a:r>
              <a:rPr lang="en-US" sz="2400" dirty="0"/>
              <a:t> proses </a:t>
            </a:r>
            <a:r>
              <a:rPr lang="en-US" sz="2400" dirty="0" err="1"/>
              <a:t>sampai</a:t>
            </a:r>
            <a:r>
              <a:rPr lang="en-US" sz="2400" dirty="0"/>
              <a:t> </a:t>
            </a:r>
            <a:r>
              <a:rPr lang="en-US" sz="2400" dirty="0" err="1"/>
              <a:t>aktivitas</a:t>
            </a:r>
            <a:r>
              <a:rPr lang="en-US" sz="2400" dirty="0"/>
              <a:t> </a:t>
            </a:r>
            <a:r>
              <a:rPr lang="en-US" sz="2400" dirty="0" err="1"/>
              <a:t>berakhir</a:t>
            </a:r>
            <a:r>
              <a:rPr lang="en-US" sz="2400" dirty="0"/>
              <a:t> </a:t>
            </a:r>
          </a:p>
          <a:p>
            <a:pPr marL="1023620" lvl="2" indent="-400050" algn="just">
              <a:lnSpc>
                <a:spcPct val="90000"/>
              </a:lnSpc>
            </a:pP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memberikan</a:t>
            </a:r>
            <a:r>
              <a:rPr lang="en-US" sz="2400" dirty="0"/>
              <a:t> </a:t>
            </a:r>
            <a:r>
              <a:rPr lang="en-US" sz="2400" dirty="0" err="1"/>
              <a:t>informasi</a:t>
            </a:r>
            <a:r>
              <a:rPr lang="en-US" sz="2400" dirty="0"/>
              <a:t> </a:t>
            </a:r>
            <a:r>
              <a:rPr lang="en-US" sz="2400" dirty="0" err="1"/>
              <a:t>mengenai</a:t>
            </a:r>
            <a:r>
              <a:rPr lang="en-US" sz="2400" dirty="0"/>
              <a:t> </a:t>
            </a:r>
            <a:r>
              <a:rPr lang="en-US" sz="2400" dirty="0" err="1"/>
              <a:t>waktu</a:t>
            </a:r>
            <a:r>
              <a:rPr lang="en-US" sz="2400" dirty="0"/>
              <a:t> </a:t>
            </a:r>
            <a:r>
              <a:rPr lang="en-US" sz="2400" dirty="0" err="1"/>
              <a:t>penyelesaian</a:t>
            </a:r>
            <a:r>
              <a:rPr lang="en-US" sz="2400" dirty="0"/>
              <a:t> </a:t>
            </a:r>
            <a:r>
              <a:rPr lang="en-US" sz="2400" dirty="0" err="1"/>
              <a:t>suatu</a:t>
            </a:r>
            <a:r>
              <a:rPr lang="en-US" sz="2400" dirty="0"/>
              <a:t> proses </a:t>
            </a:r>
          </a:p>
          <a:p>
            <a:pPr marL="1023620" lvl="2" indent="-400050" algn="just"/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mengetahui</a:t>
            </a:r>
            <a:r>
              <a:rPr lang="en-US" sz="2400" dirty="0"/>
              <a:t> </a:t>
            </a:r>
            <a:r>
              <a:rPr lang="en-US" sz="2400" dirty="0" err="1"/>
              <a:t>jumlah</a:t>
            </a:r>
            <a:r>
              <a:rPr lang="en-US" sz="2400" dirty="0"/>
              <a:t> </a:t>
            </a:r>
            <a:r>
              <a:rPr lang="en-US" sz="2400" dirty="0" err="1"/>
              <a:t>kegiatan</a:t>
            </a:r>
            <a:r>
              <a:rPr lang="en-US" sz="2400" dirty="0"/>
              <a:t> yang </a:t>
            </a:r>
            <a:r>
              <a:rPr lang="en-US" sz="2400" dirty="0" err="1"/>
              <a:t>dialami</a:t>
            </a:r>
            <a:r>
              <a:rPr lang="en-US" sz="2400" dirty="0"/>
              <a:t> </a:t>
            </a:r>
            <a:r>
              <a:rPr lang="en-US" sz="2400" dirty="0" err="1"/>
              <a:t>bahan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dilakukan</a:t>
            </a:r>
            <a:r>
              <a:rPr lang="en-US" sz="2400" dirty="0"/>
              <a:t> orang </a:t>
            </a:r>
            <a:r>
              <a:rPr lang="en-US" sz="2400" dirty="0" err="1"/>
              <a:t>selama</a:t>
            </a:r>
            <a:r>
              <a:rPr lang="en-US" sz="2400" dirty="0"/>
              <a:t> proses </a:t>
            </a:r>
            <a:r>
              <a:rPr lang="en-US" sz="2400" dirty="0" err="1"/>
              <a:t>berlangsung</a:t>
            </a:r>
            <a:endParaRPr lang="en-US" sz="2400" dirty="0"/>
          </a:p>
          <a:p>
            <a:pPr marL="45720" indent="0">
              <a:buNone/>
            </a:pPr>
            <a:endParaRPr lang="id-ID" sz="2000" b="1" dirty="0">
              <a:solidFill>
                <a:schemeClr val="tx1"/>
              </a:solidFill>
            </a:endParaRP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3457157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id-ID" dirty="0" smtClean="0"/>
              <a:t>2-16 </a:t>
            </a:r>
            <a:r>
              <a:rPr lang="id-ID" dirty="0"/>
              <a:t>PETA-PETA KERJA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55576" y="1340768"/>
            <a:ext cx="7920880" cy="4536504"/>
          </a:xfrm>
        </p:spPr>
        <p:txBody>
          <a:bodyPr>
            <a:normAutofit fontScale="92500"/>
          </a:bodyPr>
          <a:lstStyle/>
          <a:p>
            <a:r>
              <a:rPr lang="en-US" sz="2400" b="1" dirty="0">
                <a:solidFill>
                  <a:schemeClr val="tx1"/>
                </a:solidFill>
              </a:rPr>
              <a:t>PETA ALIRAN </a:t>
            </a:r>
            <a:r>
              <a:rPr lang="en-US" sz="2400" b="1" dirty="0" smtClean="0">
                <a:solidFill>
                  <a:schemeClr val="tx1"/>
                </a:solidFill>
              </a:rPr>
              <a:t>PROSES</a:t>
            </a:r>
            <a:endParaRPr lang="id-ID" sz="2400" b="1" dirty="0" smtClean="0">
              <a:solidFill>
                <a:schemeClr val="tx1"/>
              </a:solidFill>
            </a:endParaRPr>
          </a:p>
          <a:p>
            <a:pPr marL="502920" lvl="2"/>
            <a:r>
              <a:rPr lang="id-ID" sz="2200" dirty="0">
                <a:solidFill>
                  <a:schemeClr val="tx1"/>
                </a:solidFill>
              </a:rPr>
              <a:t>Kegunaan Peta Aliran Proses</a:t>
            </a:r>
          </a:p>
          <a:p>
            <a:pPr marL="1023620" lvl="2" indent="-400050" algn="just"/>
            <a:r>
              <a:rPr lang="en-US" sz="2400" dirty="0" err="1"/>
              <a:t>Alat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melakukan</a:t>
            </a:r>
            <a:r>
              <a:rPr lang="en-US" sz="2400" dirty="0"/>
              <a:t> </a:t>
            </a:r>
            <a:r>
              <a:rPr lang="en-US" sz="2400" dirty="0" err="1"/>
              <a:t>perbaikan-perbaikan</a:t>
            </a:r>
            <a:r>
              <a:rPr lang="en-US" sz="2400" dirty="0"/>
              <a:t> proses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metoda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endParaRPr lang="en-US" sz="2400" dirty="0"/>
          </a:p>
          <a:p>
            <a:pPr marL="1023620" lvl="2" indent="-400050" algn="just"/>
            <a:r>
              <a:rPr lang="en-US" sz="2400" dirty="0" err="1"/>
              <a:t>Alat</a:t>
            </a:r>
            <a:r>
              <a:rPr lang="en-US" sz="2400" dirty="0"/>
              <a:t> </a:t>
            </a:r>
            <a:r>
              <a:rPr lang="en-US" sz="2400" dirty="0" err="1"/>
              <a:t>analisa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mengetahui</a:t>
            </a:r>
            <a:r>
              <a:rPr lang="en-US" sz="2400" dirty="0"/>
              <a:t> </a:t>
            </a:r>
            <a:r>
              <a:rPr lang="en-US" sz="2400" dirty="0" err="1"/>
              <a:t>tempat-tempat</a:t>
            </a:r>
            <a:r>
              <a:rPr lang="en-US" sz="2400" dirty="0"/>
              <a:t> </a:t>
            </a:r>
            <a:r>
              <a:rPr lang="en-US" sz="2400" dirty="0" err="1"/>
              <a:t>dimana</a:t>
            </a:r>
            <a:r>
              <a:rPr lang="en-US" sz="2400" dirty="0"/>
              <a:t> </a:t>
            </a:r>
            <a:r>
              <a:rPr lang="en-US" sz="2400" dirty="0" err="1"/>
              <a:t>terjadi</a:t>
            </a:r>
            <a:r>
              <a:rPr lang="en-US" sz="2400" dirty="0"/>
              <a:t> </a:t>
            </a:r>
            <a:r>
              <a:rPr lang="en-US" sz="2400" dirty="0" err="1"/>
              <a:t>ketidakefisienan</a:t>
            </a:r>
            <a:r>
              <a:rPr lang="en-US" sz="2400" dirty="0"/>
              <a:t> </a:t>
            </a:r>
            <a:r>
              <a:rPr lang="en-US" sz="2400" dirty="0" err="1"/>
              <a:t>pekerjaan</a:t>
            </a:r>
            <a:r>
              <a:rPr lang="en-US" sz="2400" dirty="0"/>
              <a:t>, </a:t>
            </a:r>
            <a:r>
              <a:rPr lang="en-US" sz="2400" dirty="0" err="1"/>
              <a:t>sehingga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sendirinya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digunakan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menghilangkan</a:t>
            </a:r>
            <a:r>
              <a:rPr lang="en-US" sz="2400" dirty="0"/>
              <a:t>  </a:t>
            </a:r>
            <a:r>
              <a:rPr lang="en-US" sz="2400" dirty="0" err="1"/>
              <a:t>ongkos-ongkos</a:t>
            </a:r>
            <a:r>
              <a:rPr lang="en-US" sz="2400" dirty="0"/>
              <a:t> yang </a:t>
            </a:r>
            <a:r>
              <a:rPr lang="en-US" sz="2400" dirty="0" err="1"/>
              <a:t>tersembunyi</a:t>
            </a:r>
            <a:r>
              <a:rPr lang="en-US" sz="2400" dirty="0"/>
              <a:t>.</a:t>
            </a:r>
            <a:endParaRPr lang="id-ID" sz="2400" dirty="0"/>
          </a:p>
          <a:p>
            <a:endParaRPr lang="id-ID" sz="2400" b="1" dirty="0">
              <a:solidFill>
                <a:schemeClr val="tx1"/>
              </a:solidFill>
            </a:endParaRPr>
          </a:p>
          <a:p>
            <a:pPr marL="530225" lvl="2" indent="-176213"/>
            <a:r>
              <a:rPr lang="en-US" sz="2400" dirty="0" err="1"/>
              <a:t>Prinsip-prinsip</a:t>
            </a:r>
            <a:r>
              <a:rPr lang="en-US" sz="2400" dirty="0"/>
              <a:t> </a:t>
            </a:r>
            <a:r>
              <a:rPr lang="en-US" sz="2400" dirty="0" err="1"/>
              <a:t>pembuatan</a:t>
            </a:r>
            <a:r>
              <a:rPr lang="en-US" sz="2400" dirty="0"/>
              <a:t> </a:t>
            </a:r>
            <a:r>
              <a:rPr lang="en-US" sz="2400" dirty="0" err="1"/>
              <a:t>Peta</a:t>
            </a:r>
            <a:r>
              <a:rPr lang="en-US" sz="2400" dirty="0"/>
              <a:t> </a:t>
            </a:r>
            <a:r>
              <a:rPr lang="en-US" sz="2400" dirty="0" err="1"/>
              <a:t>Aliran</a:t>
            </a:r>
            <a:r>
              <a:rPr lang="en-US" sz="2400" dirty="0"/>
              <a:t> </a:t>
            </a:r>
            <a:r>
              <a:rPr lang="en-US" sz="2400" dirty="0" smtClean="0"/>
              <a:t>Proses</a:t>
            </a:r>
            <a:endParaRPr lang="id-ID" sz="2400" dirty="0" smtClean="0"/>
          </a:p>
          <a:p>
            <a:pPr marL="530225" lvl="2" indent="-176213"/>
            <a:r>
              <a:rPr lang="en-US" sz="2400" dirty="0" smtClean="0">
                <a:hlinkClick r:id="rId2" action="ppaction://hlinkfile"/>
              </a:rPr>
              <a:t>..\</a:t>
            </a:r>
            <a:r>
              <a:rPr lang="en-US" sz="2400" dirty="0" err="1" smtClean="0">
                <a:hlinkClick r:id="rId2" action="ppaction://hlinkfile"/>
              </a:rPr>
              <a:t>Peta</a:t>
            </a:r>
            <a:r>
              <a:rPr lang="en-US" sz="2400" dirty="0" smtClean="0">
                <a:hlinkClick r:id="rId2" action="ppaction://hlinkfile"/>
              </a:rPr>
              <a:t> Kerja.doc</a:t>
            </a:r>
            <a:endParaRPr lang="en-US" sz="2400" dirty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6302965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id-ID" dirty="0" smtClean="0"/>
              <a:t>2-17 </a:t>
            </a:r>
            <a:r>
              <a:rPr lang="id-ID" dirty="0"/>
              <a:t>PETA-PETA KERJA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27584" y="1412776"/>
            <a:ext cx="7704856" cy="4680520"/>
          </a:xfrm>
        </p:spPr>
        <p:txBody>
          <a:bodyPr/>
          <a:lstStyle/>
          <a:p>
            <a:r>
              <a:rPr lang="id-ID" sz="2800" dirty="0" smtClean="0"/>
              <a:t>ANALISA PETA ALIRAN PROSES</a:t>
            </a:r>
          </a:p>
          <a:p>
            <a:pPr marL="45720" indent="0">
              <a:buNone/>
            </a:pPr>
            <a:endParaRPr lang="id-ID" sz="2800" dirty="0" smtClean="0"/>
          </a:p>
          <a:p>
            <a:pPr lvl="1">
              <a:tabLst>
                <a:tab pos="566738" algn="l"/>
              </a:tabLst>
            </a:pPr>
            <a:r>
              <a:rPr lang="en-US" sz="2400" dirty="0"/>
              <a:t>Cara “Dot and Check Technique” </a:t>
            </a:r>
            <a:r>
              <a:rPr lang="en-US" sz="2400" dirty="0" err="1"/>
              <a:t>merupakan</a:t>
            </a:r>
            <a:r>
              <a:rPr lang="en-US" sz="2400" dirty="0"/>
              <a:t> </a:t>
            </a:r>
            <a:r>
              <a:rPr lang="en-US" sz="2400" dirty="0" err="1"/>
              <a:t>cara</a:t>
            </a:r>
            <a:r>
              <a:rPr lang="en-US" sz="2400" dirty="0"/>
              <a:t> </a:t>
            </a:r>
            <a:r>
              <a:rPr lang="en-US" sz="2400" dirty="0" err="1"/>
              <a:t>analisa</a:t>
            </a:r>
            <a:r>
              <a:rPr lang="en-US" sz="2400" dirty="0"/>
              <a:t> </a:t>
            </a:r>
            <a:r>
              <a:rPr lang="en-US" sz="2400" dirty="0" err="1"/>
              <a:t>yangsederhana</a:t>
            </a:r>
            <a:r>
              <a:rPr lang="en-US" sz="2400" dirty="0"/>
              <a:t> </a:t>
            </a:r>
          </a:p>
          <a:p>
            <a:pPr lvl="1">
              <a:tabLst>
                <a:tab pos="566738" algn="l"/>
              </a:tabLst>
            </a:pPr>
            <a:r>
              <a:rPr lang="en-US" sz="2400" dirty="0" err="1"/>
              <a:t>Dilaksanakan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6 </a:t>
            </a:r>
            <a:r>
              <a:rPr lang="en-US" sz="2400" dirty="0" err="1"/>
              <a:t>buah</a:t>
            </a:r>
            <a:r>
              <a:rPr lang="en-US" sz="2400" dirty="0"/>
              <a:t> </a:t>
            </a:r>
            <a:r>
              <a:rPr lang="en-US" sz="2400" dirty="0" err="1"/>
              <a:t>pertanyaan</a:t>
            </a:r>
            <a:r>
              <a:rPr lang="en-US" sz="2400" dirty="0"/>
              <a:t> </a:t>
            </a:r>
            <a:r>
              <a:rPr lang="en-US" sz="2400" dirty="0" err="1"/>
              <a:t>dasar</a:t>
            </a:r>
            <a:r>
              <a:rPr lang="en-US" sz="2400" dirty="0"/>
              <a:t> (</a:t>
            </a:r>
            <a:r>
              <a:rPr lang="en-US" sz="2400" dirty="0" err="1"/>
              <a:t>apa</a:t>
            </a:r>
            <a:r>
              <a:rPr lang="en-US" sz="2400" dirty="0"/>
              <a:t>, </a:t>
            </a:r>
            <a:r>
              <a:rPr lang="en-US" sz="2400" dirty="0" err="1"/>
              <a:t>dimana</a:t>
            </a:r>
            <a:r>
              <a:rPr lang="en-US" sz="2400" dirty="0"/>
              <a:t>, </a:t>
            </a:r>
            <a:r>
              <a:rPr lang="en-US" sz="2400" dirty="0" err="1"/>
              <a:t>kapan</a:t>
            </a:r>
            <a:r>
              <a:rPr lang="en-US" sz="2400" dirty="0"/>
              <a:t>, </a:t>
            </a:r>
            <a:r>
              <a:rPr lang="en-US" sz="2400" dirty="0" err="1"/>
              <a:t>siapa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bagaimana</a:t>
            </a:r>
            <a:r>
              <a:rPr lang="en-US" sz="2400" dirty="0"/>
              <a:t>)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setiap</a:t>
            </a:r>
            <a:r>
              <a:rPr lang="en-US" sz="2400" dirty="0"/>
              <a:t> </a:t>
            </a:r>
            <a:r>
              <a:rPr lang="en-US" sz="2400" dirty="0" err="1"/>
              <a:t>kejadian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Peta</a:t>
            </a:r>
            <a:r>
              <a:rPr lang="en-US" sz="2400" dirty="0"/>
              <a:t> </a:t>
            </a:r>
            <a:r>
              <a:rPr lang="en-US" sz="2400" dirty="0" err="1"/>
              <a:t>Aliran</a:t>
            </a:r>
            <a:r>
              <a:rPr lang="en-US" sz="2400" dirty="0"/>
              <a:t> Proses, yang </a:t>
            </a:r>
            <a:r>
              <a:rPr lang="en-US" sz="2400" dirty="0" err="1"/>
              <a:t>kemudian</a:t>
            </a:r>
            <a:r>
              <a:rPr lang="en-US" sz="2400" dirty="0"/>
              <a:t> </a:t>
            </a:r>
            <a:r>
              <a:rPr lang="en-US" sz="2400" dirty="0" err="1"/>
              <a:t>diikuti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“</a:t>
            </a:r>
            <a:r>
              <a:rPr lang="en-US" sz="2400" dirty="0" err="1"/>
              <a:t>mengapa</a:t>
            </a:r>
            <a:r>
              <a:rPr lang="en-US" sz="2400" dirty="0"/>
              <a:t>”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1536658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id-ID" dirty="0" smtClean="0"/>
              <a:t>2-18 </a:t>
            </a:r>
            <a:r>
              <a:rPr lang="id-ID" dirty="0"/>
              <a:t>PETA-PETA KERJA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55576" y="1484784"/>
            <a:ext cx="7848872" cy="4392488"/>
          </a:xfrm>
        </p:spPr>
        <p:txBody>
          <a:bodyPr>
            <a:normAutofit lnSpcReduction="10000"/>
          </a:bodyPr>
          <a:lstStyle/>
          <a:p>
            <a:r>
              <a:rPr lang="id-ID" sz="2800" dirty="0" smtClean="0"/>
              <a:t>ANALISA PETA ALIRAN PROSES</a:t>
            </a:r>
          </a:p>
          <a:p>
            <a:endParaRPr lang="id-ID" dirty="0" smtClean="0"/>
          </a:p>
          <a:p>
            <a:pPr lvl="1" algn="just">
              <a:tabLst>
                <a:tab pos="566738" algn="l"/>
              </a:tabLst>
            </a:pPr>
            <a:r>
              <a:rPr lang="en-US" sz="2400" dirty="0" err="1"/>
              <a:t>Tindakan</a:t>
            </a:r>
            <a:r>
              <a:rPr lang="en-US" sz="2400" dirty="0"/>
              <a:t> yang </a:t>
            </a:r>
            <a:r>
              <a:rPr lang="en-US" sz="2400" dirty="0" err="1"/>
              <a:t>bisa</a:t>
            </a:r>
            <a:r>
              <a:rPr lang="en-US" sz="2400" dirty="0"/>
              <a:t> </a:t>
            </a:r>
            <a:r>
              <a:rPr lang="en-US" sz="2400" dirty="0" err="1"/>
              <a:t>dilaksanakan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perbaikan</a:t>
            </a:r>
            <a:r>
              <a:rPr lang="en-US" sz="2400" dirty="0"/>
              <a:t> </a:t>
            </a:r>
            <a:r>
              <a:rPr lang="en-US" sz="2400" dirty="0" err="1"/>
              <a:t>yaitu</a:t>
            </a:r>
            <a:r>
              <a:rPr lang="en-US" sz="2400" dirty="0"/>
              <a:t> :</a:t>
            </a:r>
          </a:p>
          <a:p>
            <a:pPr marL="855663" lvl="2" algn="just">
              <a:tabLst>
                <a:tab pos="566738" algn="l"/>
              </a:tabLst>
            </a:pPr>
            <a:r>
              <a:rPr lang="en-US" sz="2400" dirty="0" err="1"/>
              <a:t>Menghilangkan</a:t>
            </a:r>
            <a:r>
              <a:rPr lang="en-US" sz="2400" dirty="0"/>
              <a:t> </a:t>
            </a:r>
            <a:r>
              <a:rPr lang="en-US" sz="2400" dirty="0" err="1"/>
              <a:t>aktivitas-aktivitas</a:t>
            </a:r>
            <a:r>
              <a:rPr lang="en-US" sz="2400" dirty="0"/>
              <a:t> yang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perlu</a:t>
            </a:r>
            <a:endParaRPr lang="en-US" sz="2400" dirty="0"/>
          </a:p>
          <a:p>
            <a:pPr marL="855663" lvl="2" algn="just">
              <a:tabLst>
                <a:tab pos="566738" algn="l"/>
              </a:tabLst>
            </a:pPr>
            <a:r>
              <a:rPr lang="en-US" sz="2400" dirty="0" err="1"/>
              <a:t>Menggabungkan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merubah</a:t>
            </a:r>
            <a:r>
              <a:rPr lang="en-US" sz="2400" dirty="0"/>
              <a:t> </a:t>
            </a:r>
            <a:r>
              <a:rPr lang="en-US" sz="2400" dirty="0" err="1"/>
              <a:t>tempat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endParaRPr lang="en-US" sz="2400" dirty="0"/>
          </a:p>
          <a:p>
            <a:pPr marL="855663" lvl="2" algn="just">
              <a:tabLst>
                <a:tab pos="566738" algn="l"/>
              </a:tabLst>
            </a:pPr>
            <a:r>
              <a:rPr lang="en-US" sz="2400" dirty="0" err="1"/>
              <a:t>Menggabungkan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merubah</a:t>
            </a:r>
            <a:r>
              <a:rPr lang="en-US" sz="2400" dirty="0"/>
              <a:t> </a:t>
            </a:r>
            <a:r>
              <a:rPr lang="en-US" sz="2400" dirty="0" err="1"/>
              <a:t>urutan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endParaRPr lang="en-US" sz="2400" dirty="0"/>
          </a:p>
          <a:p>
            <a:pPr marL="855663" lvl="2" algn="just">
              <a:tabLst>
                <a:tab pos="566738" algn="l"/>
              </a:tabLst>
            </a:pPr>
            <a:r>
              <a:rPr lang="en-US" sz="2400" dirty="0" err="1"/>
              <a:t>Menyederhanakan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memperbaiki</a:t>
            </a:r>
            <a:r>
              <a:rPr lang="en-US" sz="2400" dirty="0"/>
              <a:t> </a:t>
            </a:r>
            <a:r>
              <a:rPr lang="en-US" sz="2400" dirty="0" err="1"/>
              <a:t>metoda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.</a:t>
            </a:r>
          </a:p>
          <a:p>
            <a:pPr algn="just"/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40257906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id-ID" dirty="0" smtClean="0"/>
              <a:t>2-19 </a:t>
            </a:r>
            <a:r>
              <a:rPr lang="id-ID" dirty="0"/>
              <a:t>PETA-PETA KERJA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27584" y="1484784"/>
            <a:ext cx="7560840" cy="4536504"/>
          </a:xfrm>
        </p:spPr>
        <p:txBody>
          <a:bodyPr>
            <a:normAutofit lnSpcReduction="10000"/>
          </a:bodyPr>
          <a:lstStyle/>
          <a:p>
            <a:pPr algn="just"/>
            <a:r>
              <a:rPr lang="id-ID" sz="2800" b="1" dirty="0" smtClean="0"/>
              <a:t>PETA PROSES KELOMPOK KERJA</a:t>
            </a:r>
          </a:p>
          <a:p>
            <a:pPr lvl="1" algn="just"/>
            <a:r>
              <a:rPr lang="en-US" sz="2400" dirty="0" err="1"/>
              <a:t>Merupakan</a:t>
            </a:r>
            <a:r>
              <a:rPr lang="en-US" sz="2400" dirty="0"/>
              <a:t> </a:t>
            </a:r>
            <a:r>
              <a:rPr lang="en-US" sz="2400" dirty="0" err="1"/>
              <a:t>hasil</a:t>
            </a:r>
            <a:r>
              <a:rPr lang="en-US" sz="2400" dirty="0"/>
              <a:t> </a:t>
            </a:r>
            <a:r>
              <a:rPr lang="en-US" sz="2400" dirty="0" err="1"/>
              <a:t>perkembangan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Peta</a:t>
            </a:r>
            <a:r>
              <a:rPr lang="en-US" sz="2400" dirty="0"/>
              <a:t> </a:t>
            </a:r>
            <a:r>
              <a:rPr lang="en-US" sz="2400" dirty="0" err="1"/>
              <a:t>Aliran</a:t>
            </a:r>
            <a:r>
              <a:rPr lang="en-US" sz="2400" dirty="0"/>
              <a:t> Proses. </a:t>
            </a:r>
          </a:p>
          <a:p>
            <a:pPr lvl="1" algn="just"/>
            <a:r>
              <a:rPr lang="en-US" sz="2400" dirty="0" err="1"/>
              <a:t>Biasa</a:t>
            </a:r>
            <a:r>
              <a:rPr lang="en-US" sz="2400" dirty="0"/>
              <a:t> </a:t>
            </a:r>
            <a:r>
              <a:rPr lang="en-US" sz="2400" dirty="0" err="1"/>
              <a:t>digunakan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suatu</a:t>
            </a:r>
            <a:r>
              <a:rPr lang="en-US" sz="2400" dirty="0"/>
              <a:t> </a:t>
            </a:r>
            <a:r>
              <a:rPr lang="en-US" sz="2400" dirty="0" err="1"/>
              <a:t>tempat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 </a:t>
            </a:r>
            <a:r>
              <a:rPr lang="en-US" sz="2400" dirty="0" err="1"/>
              <a:t>dimana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melaksanakan</a:t>
            </a:r>
            <a:r>
              <a:rPr lang="en-US" sz="2400" dirty="0"/>
              <a:t> </a:t>
            </a:r>
            <a:r>
              <a:rPr lang="en-US" sz="2400" dirty="0" err="1"/>
              <a:t>pekerjaan</a:t>
            </a:r>
            <a:r>
              <a:rPr lang="en-US" sz="2400" dirty="0"/>
              <a:t> </a:t>
            </a:r>
            <a:r>
              <a:rPr lang="en-US" sz="2400" dirty="0" err="1"/>
              <a:t>tersebut</a:t>
            </a:r>
            <a:r>
              <a:rPr lang="en-US" sz="2400" dirty="0"/>
              <a:t> </a:t>
            </a:r>
            <a:r>
              <a:rPr lang="en-US" sz="2400" dirty="0" err="1"/>
              <a:t>memerlukan</a:t>
            </a:r>
            <a:r>
              <a:rPr lang="en-US" sz="2400" dirty="0"/>
              <a:t> </a:t>
            </a:r>
            <a:r>
              <a:rPr lang="en-US" sz="2400" dirty="0" err="1"/>
              <a:t>kerjasama</a:t>
            </a:r>
            <a:r>
              <a:rPr lang="en-US" sz="2400" dirty="0"/>
              <a:t> yang </a:t>
            </a:r>
            <a:r>
              <a:rPr lang="en-US" sz="2400" dirty="0" err="1"/>
              <a:t>baik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sekelompok</a:t>
            </a:r>
            <a:r>
              <a:rPr lang="en-US" sz="2400" dirty="0"/>
              <a:t> </a:t>
            </a:r>
            <a:r>
              <a:rPr lang="en-US" sz="2400" dirty="0" err="1"/>
              <a:t>pekerja</a:t>
            </a:r>
            <a:r>
              <a:rPr lang="en-US" sz="2400" dirty="0"/>
              <a:t>.</a:t>
            </a:r>
          </a:p>
          <a:p>
            <a:pPr lvl="1" algn="just"/>
            <a:r>
              <a:rPr lang="en-US" sz="2400" dirty="0" err="1"/>
              <a:t>Digunakan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menunjukkan</a:t>
            </a:r>
            <a:r>
              <a:rPr lang="en-US" sz="2400" dirty="0"/>
              <a:t> </a:t>
            </a:r>
            <a:r>
              <a:rPr lang="en-US" sz="2400" dirty="0" err="1"/>
              <a:t>beberapa</a:t>
            </a:r>
            <a:r>
              <a:rPr lang="en-US" sz="2400" dirty="0"/>
              <a:t> </a:t>
            </a:r>
            <a:r>
              <a:rPr lang="en-US" sz="2400" dirty="0" err="1"/>
              <a:t>aktivitas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sekelompok</a:t>
            </a:r>
            <a:r>
              <a:rPr lang="en-US" sz="2400" dirty="0"/>
              <a:t> orang yang </a:t>
            </a:r>
            <a:r>
              <a:rPr lang="en-US" sz="2400" dirty="0" err="1"/>
              <a:t>bekerja</a:t>
            </a:r>
            <a:r>
              <a:rPr lang="en-US" sz="2400" dirty="0"/>
              <a:t> </a:t>
            </a:r>
            <a:r>
              <a:rPr lang="en-US" sz="2400" dirty="0" err="1"/>
              <a:t>bersama-sama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suatu</a:t>
            </a:r>
            <a:r>
              <a:rPr lang="en-US" sz="2400" dirty="0"/>
              <a:t> proses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prosedur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, </a:t>
            </a:r>
            <a:r>
              <a:rPr lang="en-US" sz="2400" dirty="0" err="1"/>
              <a:t>dimana</a:t>
            </a:r>
            <a:r>
              <a:rPr lang="en-US" sz="2400" dirty="0"/>
              <a:t> </a:t>
            </a:r>
            <a:r>
              <a:rPr lang="en-US" sz="2400" dirty="0" err="1"/>
              <a:t>satu</a:t>
            </a:r>
            <a:r>
              <a:rPr lang="en-US" sz="2400" dirty="0"/>
              <a:t> </a:t>
            </a:r>
            <a:r>
              <a:rPr lang="en-US" sz="2400" dirty="0" err="1"/>
              <a:t>aktivitas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aktivitas</a:t>
            </a:r>
            <a:r>
              <a:rPr lang="en-US" sz="2400" dirty="0"/>
              <a:t> </a:t>
            </a:r>
            <a:r>
              <a:rPr lang="en-US" sz="2400" dirty="0" err="1"/>
              <a:t>lainnya</a:t>
            </a:r>
            <a:r>
              <a:rPr lang="en-US" sz="2400" dirty="0"/>
              <a:t> </a:t>
            </a:r>
            <a:r>
              <a:rPr lang="en-US" sz="2400" dirty="0" err="1"/>
              <a:t>saling</a:t>
            </a:r>
            <a:r>
              <a:rPr lang="en-US" sz="2400" dirty="0"/>
              <a:t> </a:t>
            </a:r>
            <a:r>
              <a:rPr lang="en-US" sz="2400" dirty="0" err="1"/>
              <a:t>bergantungan</a:t>
            </a:r>
            <a:r>
              <a:rPr lang="en-US" sz="2400" dirty="0"/>
              <a:t>.</a:t>
            </a:r>
          </a:p>
          <a:p>
            <a:pPr algn="just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8105142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6512511" cy="1008112"/>
          </a:xfrm>
        </p:spPr>
        <p:txBody>
          <a:bodyPr/>
          <a:lstStyle/>
          <a:p>
            <a:pPr marL="0" indent="0">
              <a:buNone/>
            </a:pPr>
            <a:r>
              <a:rPr lang="id-ID" dirty="0" smtClean="0"/>
              <a:t>2-20 </a:t>
            </a:r>
            <a:r>
              <a:rPr lang="id-ID" dirty="0"/>
              <a:t>PETA-PETA KERJA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55576" y="1484784"/>
            <a:ext cx="7560840" cy="4464496"/>
          </a:xfrm>
        </p:spPr>
        <p:txBody>
          <a:bodyPr>
            <a:normAutofit/>
          </a:bodyPr>
          <a:lstStyle/>
          <a:p>
            <a:r>
              <a:rPr lang="id-ID" sz="2800" b="1" dirty="0" smtClean="0"/>
              <a:t>PETA PROSES KELOMPOK KERJA</a:t>
            </a:r>
          </a:p>
          <a:p>
            <a:pPr lvl="1" algn="just"/>
            <a:r>
              <a:rPr lang="en-US" sz="2600" dirty="0" err="1" smtClean="0"/>
              <a:t>Peta</a:t>
            </a:r>
            <a:r>
              <a:rPr lang="en-US" sz="2600" dirty="0" smtClean="0"/>
              <a:t> </a:t>
            </a:r>
            <a:r>
              <a:rPr lang="en-US" sz="2600" dirty="0"/>
              <a:t>Proses </a:t>
            </a:r>
            <a:r>
              <a:rPr lang="en-US" sz="2600" dirty="0" err="1"/>
              <a:t>Kelompok</a:t>
            </a:r>
            <a:r>
              <a:rPr lang="en-US" sz="2600" dirty="0"/>
              <a:t> </a:t>
            </a:r>
            <a:r>
              <a:rPr lang="en-US" sz="2600" dirty="0" err="1"/>
              <a:t>kerja</a:t>
            </a:r>
            <a:r>
              <a:rPr lang="en-US" sz="2600" dirty="0"/>
              <a:t> </a:t>
            </a:r>
            <a:r>
              <a:rPr lang="en-US" sz="2600" dirty="0" err="1"/>
              <a:t>merupakan</a:t>
            </a:r>
            <a:r>
              <a:rPr lang="en-US" sz="2600" dirty="0"/>
              <a:t> </a:t>
            </a:r>
            <a:r>
              <a:rPr lang="en-US" sz="2600" dirty="0" err="1"/>
              <a:t>pengembangan</a:t>
            </a:r>
            <a:r>
              <a:rPr lang="en-US" sz="2600" dirty="0"/>
              <a:t> </a:t>
            </a:r>
            <a:r>
              <a:rPr lang="en-US" sz="2600" dirty="0" err="1"/>
              <a:t>dari</a:t>
            </a:r>
            <a:r>
              <a:rPr lang="en-US" sz="2600" dirty="0"/>
              <a:t> </a:t>
            </a:r>
            <a:r>
              <a:rPr lang="en-US" sz="2600" dirty="0" err="1"/>
              <a:t>Peta</a:t>
            </a:r>
            <a:r>
              <a:rPr lang="en-US" sz="2600" dirty="0"/>
              <a:t> </a:t>
            </a:r>
            <a:r>
              <a:rPr lang="en-US" sz="2600" dirty="0" err="1"/>
              <a:t>Pekerja</a:t>
            </a:r>
            <a:r>
              <a:rPr lang="en-US" sz="2600" dirty="0"/>
              <a:t> </a:t>
            </a:r>
            <a:r>
              <a:rPr lang="en-US" sz="2600" dirty="0" err="1"/>
              <a:t>dan</a:t>
            </a:r>
            <a:r>
              <a:rPr lang="en-US" sz="2600" dirty="0"/>
              <a:t> </a:t>
            </a:r>
            <a:r>
              <a:rPr lang="en-US" sz="2600" dirty="0" err="1"/>
              <a:t>Mesin</a:t>
            </a:r>
            <a:r>
              <a:rPr lang="en-US" sz="2600" dirty="0"/>
              <a:t>. </a:t>
            </a:r>
            <a:endParaRPr lang="id-ID" sz="2600" dirty="0" smtClean="0"/>
          </a:p>
          <a:p>
            <a:pPr lvl="1" algn="just"/>
            <a:r>
              <a:rPr lang="en-US" sz="2800" dirty="0" err="1"/>
              <a:t>Prinsip-prinsip</a:t>
            </a:r>
            <a:r>
              <a:rPr lang="en-US" sz="2800" dirty="0"/>
              <a:t> </a:t>
            </a:r>
            <a:r>
              <a:rPr lang="en-US" sz="2800" dirty="0" err="1"/>
              <a:t>pembuatan</a:t>
            </a:r>
            <a:r>
              <a:rPr lang="en-US" sz="2800" dirty="0"/>
              <a:t> </a:t>
            </a:r>
            <a:r>
              <a:rPr lang="en-US" sz="2800" dirty="0" err="1"/>
              <a:t>Peta</a:t>
            </a:r>
            <a:r>
              <a:rPr lang="en-US" sz="2800" dirty="0"/>
              <a:t> Proses </a:t>
            </a:r>
            <a:r>
              <a:rPr lang="en-US" sz="2800" dirty="0" err="1"/>
              <a:t>Kelompok</a:t>
            </a:r>
            <a:r>
              <a:rPr lang="en-US" sz="2800" dirty="0"/>
              <a:t> </a:t>
            </a:r>
            <a:r>
              <a:rPr lang="en-US" sz="2800" dirty="0" err="1"/>
              <a:t>Kerja</a:t>
            </a:r>
            <a:endParaRPr lang="en-US" sz="2800" dirty="0"/>
          </a:p>
          <a:p>
            <a:pPr marL="45720" indent="0" algn="just">
              <a:buNone/>
            </a:pPr>
            <a:endParaRPr lang="id-ID" sz="2800" b="1" dirty="0"/>
          </a:p>
        </p:txBody>
      </p:sp>
    </p:spTree>
    <p:extLst>
      <p:ext uri="{BB962C8B-B14F-4D97-AF65-F5344CB8AC3E}">
        <p14:creationId xmlns:p14="http://schemas.microsoft.com/office/powerpoint/2010/main" val="12339291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id-ID" dirty="0" smtClean="0"/>
              <a:t>2-21 </a:t>
            </a:r>
            <a:r>
              <a:rPr lang="id-ID" dirty="0"/>
              <a:t>PETA-PETA KERJA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27584" y="1412776"/>
            <a:ext cx="7704856" cy="4536504"/>
          </a:xfrm>
        </p:spPr>
        <p:txBody>
          <a:bodyPr/>
          <a:lstStyle/>
          <a:p>
            <a:r>
              <a:rPr lang="id-ID" sz="2800" b="1" dirty="0" smtClean="0"/>
              <a:t>PETA PROSES KELOMPOK KERJA</a:t>
            </a:r>
          </a:p>
          <a:p>
            <a:pPr lvl="1" algn="just">
              <a:lnSpc>
                <a:spcPct val="90000"/>
              </a:lnSpc>
            </a:pPr>
            <a:r>
              <a:rPr lang="en-US" sz="2400" dirty="0" err="1"/>
              <a:t>Kegunaan</a:t>
            </a:r>
            <a:r>
              <a:rPr lang="en-US" sz="2400" dirty="0"/>
              <a:t> </a:t>
            </a:r>
            <a:r>
              <a:rPr lang="en-US" sz="2400" dirty="0" err="1"/>
              <a:t>Peta</a:t>
            </a:r>
            <a:r>
              <a:rPr lang="en-US" sz="2400" dirty="0"/>
              <a:t> Proses </a:t>
            </a:r>
            <a:r>
              <a:rPr lang="en-US" sz="2400" dirty="0" err="1"/>
              <a:t>Kelompok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endParaRPr lang="en-US" sz="2400" dirty="0"/>
          </a:p>
          <a:p>
            <a:pPr lvl="2" algn="just">
              <a:lnSpc>
                <a:spcPct val="90000"/>
              </a:lnSpc>
            </a:pP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alat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menganalisa</a:t>
            </a:r>
            <a:r>
              <a:rPr lang="en-US" sz="2400" dirty="0"/>
              <a:t> </a:t>
            </a:r>
            <a:r>
              <a:rPr lang="en-US" sz="2400" dirty="0" err="1"/>
              <a:t>aktivitas</a:t>
            </a:r>
            <a:r>
              <a:rPr lang="en-US" sz="2400" dirty="0"/>
              <a:t> </a:t>
            </a:r>
            <a:r>
              <a:rPr lang="en-US" sz="2400" dirty="0" err="1"/>
              <a:t>suatu</a:t>
            </a:r>
            <a:r>
              <a:rPr lang="en-US" sz="2400" dirty="0"/>
              <a:t> </a:t>
            </a:r>
            <a:r>
              <a:rPr lang="en-US" sz="2400" dirty="0" err="1"/>
              <a:t>kelompok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 </a:t>
            </a:r>
          </a:p>
          <a:p>
            <a:pPr lvl="2" algn="just">
              <a:lnSpc>
                <a:spcPct val="90000"/>
              </a:lnSpc>
            </a:pP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meminimumkan</a:t>
            </a:r>
            <a:r>
              <a:rPr lang="en-US" sz="2400" dirty="0"/>
              <a:t> </a:t>
            </a:r>
            <a:r>
              <a:rPr lang="en-US" sz="2400" dirty="0" err="1"/>
              <a:t>waktu</a:t>
            </a:r>
            <a:r>
              <a:rPr lang="en-US" sz="2400" dirty="0"/>
              <a:t> </a:t>
            </a:r>
            <a:r>
              <a:rPr lang="en-US" sz="2400" dirty="0" err="1"/>
              <a:t>menunggu</a:t>
            </a:r>
            <a:r>
              <a:rPr lang="en-US" sz="2400" dirty="0"/>
              <a:t> (delay)</a:t>
            </a:r>
          </a:p>
          <a:p>
            <a:pPr lvl="2" algn="just">
              <a:lnSpc>
                <a:spcPct val="90000"/>
              </a:lnSpc>
            </a:pP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mengurangi</a:t>
            </a:r>
            <a:r>
              <a:rPr lang="en-US" sz="2400" dirty="0"/>
              <a:t> </a:t>
            </a:r>
            <a:r>
              <a:rPr lang="en-US" sz="2400" dirty="0" err="1"/>
              <a:t>ongkos</a:t>
            </a:r>
            <a:r>
              <a:rPr lang="en-US" sz="2400" dirty="0"/>
              <a:t> </a:t>
            </a:r>
            <a:r>
              <a:rPr lang="en-US" sz="2400" dirty="0" err="1"/>
              <a:t>produksi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proses</a:t>
            </a:r>
          </a:p>
          <a:p>
            <a:pPr lvl="2" algn="just">
              <a:lnSpc>
                <a:spcPct val="90000"/>
              </a:lnSpc>
            </a:pP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mempercepat</a:t>
            </a:r>
            <a:r>
              <a:rPr lang="en-US" sz="2400" dirty="0"/>
              <a:t> </a:t>
            </a:r>
            <a:r>
              <a:rPr lang="en-US" sz="2400" dirty="0" err="1"/>
              <a:t>waktu</a:t>
            </a:r>
            <a:r>
              <a:rPr lang="en-US" sz="2400" dirty="0"/>
              <a:t> </a:t>
            </a:r>
            <a:r>
              <a:rPr lang="en-US" sz="2400" dirty="0" err="1"/>
              <a:t>penyelesaian</a:t>
            </a:r>
            <a:r>
              <a:rPr lang="en-US" sz="2400" dirty="0"/>
              <a:t> </a:t>
            </a:r>
            <a:r>
              <a:rPr lang="en-US" sz="2400" dirty="0" err="1"/>
              <a:t>produksi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proses.</a:t>
            </a:r>
          </a:p>
          <a:p>
            <a:pPr lvl="2" algn="just">
              <a:lnSpc>
                <a:spcPct val="90000"/>
              </a:lnSpc>
            </a:pP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meningkatkan</a:t>
            </a:r>
            <a:r>
              <a:rPr lang="en-US" sz="2400" dirty="0"/>
              <a:t> </a:t>
            </a:r>
            <a:r>
              <a:rPr lang="en-US" sz="2400" dirty="0" err="1"/>
              <a:t>waktu</a:t>
            </a:r>
            <a:r>
              <a:rPr lang="en-US" sz="2400" dirty="0"/>
              <a:t> </a:t>
            </a:r>
            <a:r>
              <a:rPr lang="en-US" sz="2400" dirty="0" err="1"/>
              <a:t>efektif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mesin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pekerja</a:t>
            </a:r>
            <a:r>
              <a:rPr lang="en-US" sz="2400" dirty="0"/>
              <a:t>.</a:t>
            </a:r>
          </a:p>
          <a:p>
            <a:pPr algn="just"/>
            <a:endParaRPr lang="id-ID" sz="2400" b="1" dirty="0"/>
          </a:p>
        </p:txBody>
      </p:sp>
    </p:spTree>
    <p:extLst>
      <p:ext uri="{BB962C8B-B14F-4D97-AF65-F5344CB8AC3E}">
        <p14:creationId xmlns:p14="http://schemas.microsoft.com/office/powerpoint/2010/main" val="35004985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id-ID" dirty="0" smtClean="0"/>
              <a:t>2-22 </a:t>
            </a:r>
            <a:r>
              <a:rPr lang="id-ID" dirty="0"/>
              <a:t>PETA-PETA KERJA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27584" y="1412776"/>
            <a:ext cx="7488832" cy="4608512"/>
          </a:xfrm>
        </p:spPr>
        <p:txBody>
          <a:bodyPr>
            <a:normAutofit lnSpcReduction="10000"/>
          </a:bodyPr>
          <a:lstStyle/>
          <a:p>
            <a:r>
              <a:rPr lang="id-ID" sz="2800" b="1" dirty="0" smtClean="0"/>
              <a:t>DIAGRAM ALIRAN</a:t>
            </a:r>
          </a:p>
          <a:p>
            <a:pPr lvl="1" algn="just"/>
            <a:r>
              <a:rPr lang="en-US" sz="2600" dirty="0" err="1"/>
              <a:t>merupakan</a:t>
            </a:r>
            <a:r>
              <a:rPr lang="en-US" sz="2600" dirty="0"/>
              <a:t> </a:t>
            </a:r>
            <a:r>
              <a:rPr lang="en-US" sz="2600" dirty="0" err="1"/>
              <a:t>suatu</a:t>
            </a:r>
            <a:r>
              <a:rPr lang="en-US" sz="2600" dirty="0"/>
              <a:t> </a:t>
            </a:r>
            <a:r>
              <a:rPr lang="en-US" sz="2600" dirty="0" err="1"/>
              <a:t>gambaran</a:t>
            </a:r>
            <a:r>
              <a:rPr lang="en-US" sz="2600" dirty="0"/>
              <a:t> </a:t>
            </a:r>
            <a:r>
              <a:rPr lang="en-US" sz="2600" dirty="0" err="1"/>
              <a:t>menurut</a:t>
            </a:r>
            <a:r>
              <a:rPr lang="en-US" sz="2600" dirty="0"/>
              <a:t> </a:t>
            </a:r>
            <a:r>
              <a:rPr lang="en-US" sz="2600" dirty="0" err="1"/>
              <a:t>skala</a:t>
            </a:r>
            <a:r>
              <a:rPr lang="en-US" sz="2600" dirty="0"/>
              <a:t> </a:t>
            </a:r>
            <a:r>
              <a:rPr lang="en-US" sz="2600" dirty="0" err="1"/>
              <a:t>dari</a:t>
            </a:r>
            <a:r>
              <a:rPr lang="en-US" sz="2600" dirty="0"/>
              <a:t> </a:t>
            </a:r>
            <a:r>
              <a:rPr lang="en-US" sz="2600" dirty="0" err="1"/>
              <a:t>susunan</a:t>
            </a:r>
            <a:r>
              <a:rPr lang="en-US" sz="2600" dirty="0"/>
              <a:t> </a:t>
            </a:r>
            <a:r>
              <a:rPr lang="en-US" sz="2600" dirty="0" err="1"/>
              <a:t>lantai</a:t>
            </a:r>
            <a:r>
              <a:rPr lang="en-US" sz="2600" dirty="0"/>
              <a:t> </a:t>
            </a:r>
            <a:r>
              <a:rPr lang="en-US" sz="2600" dirty="0" err="1"/>
              <a:t>dan</a:t>
            </a:r>
            <a:r>
              <a:rPr lang="en-US" sz="2600" dirty="0"/>
              <a:t> </a:t>
            </a:r>
            <a:r>
              <a:rPr lang="en-US" sz="2600" dirty="0" err="1"/>
              <a:t>gedung</a:t>
            </a:r>
            <a:r>
              <a:rPr lang="en-US" sz="2600" dirty="0"/>
              <a:t>, yang </a:t>
            </a:r>
            <a:r>
              <a:rPr lang="en-US" sz="2600" dirty="0" err="1"/>
              <a:t>menunjukkan</a:t>
            </a:r>
            <a:r>
              <a:rPr lang="en-US" sz="2600" dirty="0"/>
              <a:t> </a:t>
            </a:r>
            <a:r>
              <a:rPr lang="en-US" sz="2600" dirty="0" err="1"/>
              <a:t>lokasi</a:t>
            </a:r>
            <a:r>
              <a:rPr lang="en-US" sz="2600" dirty="0"/>
              <a:t> </a:t>
            </a:r>
            <a:r>
              <a:rPr lang="en-US" sz="2600" dirty="0" err="1"/>
              <a:t>dari</a:t>
            </a:r>
            <a:r>
              <a:rPr lang="en-US" sz="2600" dirty="0"/>
              <a:t> </a:t>
            </a:r>
            <a:r>
              <a:rPr lang="en-US" sz="2600" dirty="0" err="1"/>
              <a:t>semua</a:t>
            </a:r>
            <a:r>
              <a:rPr lang="en-US" sz="2600" dirty="0"/>
              <a:t> </a:t>
            </a:r>
            <a:r>
              <a:rPr lang="en-US" sz="2600" dirty="0" err="1"/>
              <a:t>aktivitas</a:t>
            </a:r>
            <a:r>
              <a:rPr lang="en-US" sz="2600" dirty="0"/>
              <a:t> yang </a:t>
            </a:r>
            <a:r>
              <a:rPr lang="en-US" sz="2600" dirty="0" err="1"/>
              <a:t>terjadi</a:t>
            </a:r>
            <a:r>
              <a:rPr lang="en-US" sz="2600" dirty="0"/>
              <a:t> </a:t>
            </a:r>
            <a:r>
              <a:rPr lang="en-US" sz="2600" dirty="0" err="1"/>
              <a:t>dalam</a:t>
            </a:r>
            <a:r>
              <a:rPr lang="en-US" sz="2600" dirty="0"/>
              <a:t> </a:t>
            </a:r>
            <a:r>
              <a:rPr lang="en-US" sz="2600" dirty="0" err="1"/>
              <a:t>Peta</a:t>
            </a:r>
            <a:r>
              <a:rPr lang="en-US" sz="2600" dirty="0"/>
              <a:t> </a:t>
            </a:r>
            <a:r>
              <a:rPr lang="en-US" sz="2600" dirty="0" err="1"/>
              <a:t>Aliran</a:t>
            </a:r>
            <a:r>
              <a:rPr lang="en-US" sz="2600" dirty="0"/>
              <a:t> Proses.</a:t>
            </a:r>
          </a:p>
          <a:p>
            <a:pPr lvl="1" algn="just"/>
            <a:r>
              <a:rPr lang="en-US" sz="2600" dirty="0" err="1"/>
              <a:t>Aktivitas</a:t>
            </a:r>
            <a:r>
              <a:rPr lang="en-US" sz="2600" dirty="0"/>
              <a:t>, yang </a:t>
            </a:r>
            <a:r>
              <a:rPr lang="en-US" sz="2600" dirty="0" err="1"/>
              <a:t>berarti</a:t>
            </a:r>
            <a:r>
              <a:rPr lang="en-US" sz="2600" dirty="0"/>
              <a:t> </a:t>
            </a:r>
            <a:r>
              <a:rPr lang="en-US" sz="2600" dirty="0" err="1"/>
              <a:t>pergerakan</a:t>
            </a:r>
            <a:r>
              <a:rPr lang="en-US" sz="2600" dirty="0"/>
              <a:t> </a:t>
            </a:r>
            <a:r>
              <a:rPr lang="en-US" sz="2600" dirty="0" err="1"/>
              <a:t>suatu</a:t>
            </a:r>
            <a:r>
              <a:rPr lang="en-US" sz="2600" dirty="0"/>
              <a:t> material </a:t>
            </a:r>
            <a:r>
              <a:rPr lang="en-US" sz="2600" dirty="0" err="1"/>
              <a:t>atau</a:t>
            </a:r>
            <a:r>
              <a:rPr lang="en-US" sz="2600" dirty="0"/>
              <a:t> orang </a:t>
            </a:r>
            <a:r>
              <a:rPr lang="en-US" sz="2600" dirty="0" err="1"/>
              <a:t>dari</a:t>
            </a:r>
            <a:r>
              <a:rPr lang="en-US" sz="2600" dirty="0"/>
              <a:t> </a:t>
            </a:r>
            <a:r>
              <a:rPr lang="en-US" sz="2600" dirty="0" err="1"/>
              <a:t>suatu</a:t>
            </a:r>
            <a:r>
              <a:rPr lang="en-US" sz="2600" dirty="0"/>
              <a:t> </a:t>
            </a:r>
            <a:r>
              <a:rPr lang="en-US" sz="2600" dirty="0" err="1"/>
              <a:t>tempat</a:t>
            </a:r>
            <a:r>
              <a:rPr lang="en-US" sz="2600" dirty="0"/>
              <a:t> </a:t>
            </a:r>
            <a:r>
              <a:rPr lang="en-US" sz="2600" dirty="0" err="1"/>
              <a:t>ke</a:t>
            </a:r>
            <a:r>
              <a:rPr lang="en-US" sz="2600" dirty="0"/>
              <a:t> </a:t>
            </a:r>
            <a:r>
              <a:rPr lang="en-US" sz="2600" dirty="0" err="1"/>
              <a:t>tempat</a:t>
            </a:r>
            <a:r>
              <a:rPr lang="en-US" sz="2600" dirty="0"/>
              <a:t> </a:t>
            </a:r>
            <a:r>
              <a:rPr lang="en-US" sz="2600" dirty="0" err="1"/>
              <a:t>berikutnya</a:t>
            </a:r>
            <a:r>
              <a:rPr lang="en-US" sz="2600" dirty="0"/>
              <a:t>, </a:t>
            </a:r>
            <a:r>
              <a:rPr lang="en-US" sz="2600" dirty="0" err="1"/>
              <a:t>dinyatakan</a:t>
            </a:r>
            <a:r>
              <a:rPr lang="en-US" sz="2600" dirty="0"/>
              <a:t> </a:t>
            </a:r>
            <a:r>
              <a:rPr lang="en-US" sz="2600" dirty="0" err="1"/>
              <a:t>oleh</a:t>
            </a:r>
            <a:r>
              <a:rPr lang="en-US" sz="2600" dirty="0"/>
              <a:t> </a:t>
            </a:r>
            <a:r>
              <a:rPr lang="en-US" sz="2600" dirty="0" err="1"/>
              <a:t>garis</a:t>
            </a:r>
            <a:r>
              <a:rPr lang="en-US" sz="2600" dirty="0"/>
              <a:t> </a:t>
            </a:r>
            <a:r>
              <a:rPr lang="en-US" sz="2600" dirty="0" err="1"/>
              <a:t>aliran</a:t>
            </a:r>
            <a:r>
              <a:rPr lang="en-US" sz="2600" dirty="0"/>
              <a:t> </a:t>
            </a:r>
            <a:r>
              <a:rPr lang="en-US" sz="2600" dirty="0" err="1"/>
              <a:t>dalam</a:t>
            </a:r>
            <a:r>
              <a:rPr lang="en-US" sz="2600" dirty="0"/>
              <a:t> diagram </a:t>
            </a:r>
            <a:r>
              <a:rPr lang="en-US" sz="2600" dirty="0" err="1"/>
              <a:t>tersebut</a:t>
            </a:r>
            <a:r>
              <a:rPr lang="en-US" sz="2600" dirty="0"/>
              <a:t> </a:t>
            </a:r>
          </a:p>
          <a:p>
            <a:pPr lvl="1" algn="just"/>
            <a:r>
              <a:rPr lang="en-US" sz="2600" dirty="0" err="1"/>
              <a:t>Arah</a:t>
            </a:r>
            <a:r>
              <a:rPr lang="en-US" sz="2600" dirty="0"/>
              <a:t> </a:t>
            </a:r>
            <a:r>
              <a:rPr lang="en-US" sz="2600" dirty="0" err="1"/>
              <a:t>aliran</a:t>
            </a:r>
            <a:r>
              <a:rPr lang="en-US" sz="2600" dirty="0"/>
              <a:t> </a:t>
            </a:r>
            <a:r>
              <a:rPr lang="en-US" sz="2600" dirty="0" err="1"/>
              <a:t>digambarkan</a:t>
            </a:r>
            <a:r>
              <a:rPr lang="en-US" sz="2600" dirty="0"/>
              <a:t> </a:t>
            </a:r>
            <a:r>
              <a:rPr lang="en-US" sz="2600" dirty="0" err="1"/>
              <a:t>oleh</a:t>
            </a:r>
            <a:r>
              <a:rPr lang="en-US" sz="2600" dirty="0"/>
              <a:t> </a:t>
            </a:r>
            <a:r>
              <a:rPr lang="en-US" sz="2600" dirty="0" err="1"/>
              <a:t>anak</a:t>
            </a:r>
            <a:r>
              <a:rPr lang="en-US" sz="2600" dirty="0"/>
              <a:t> </a:t>
            </a:r>
            <a:r>
              <a:rPr lang="en-US" sz="2600" dirty="0" err="1"/>
              <a:t>panah</a:t>
            </a:r>
            <a:r>
              <a:rPr lang="en-US" sz="2600" dirty="0"/>
              <a:t> </a:t>
            </a:r>
            <a:r>
              <a:rPr lang="en-US" sz="2600" dirty="0" err="1"/>
              <a:t>pada</a:t>
            </a:r>
            <a:r>
              <a:rPr lang="en-US" sz="2600" dirty="0"/>
              <a:t> </a:t>
            </a:r>
            <a:r>
              <a:rPr lang="en-US" sz="2600" dirty="0" err="1"/>
              <a:t>garis</a:t>
            </a:r>
            <a:r>
              <a:rPr lang="en-US" sz="2600" dirty="0"/>
              <a:t> </a:t>
            </a:r>
            <a:r>
              <a:rPr lang="en-US" sz="2600" dirty="0" err="1"/>
              <a:t>aliran</a:t>
            </a:r>
            <a:r>
              <a:rPr lang="en-US" sz="2600" dirty="0"/>
              <a:t> </a:t>
            </a:r>
            <a:r>
              <a:rPr lang="en-US" sz="2600" dirty="0" err="1"/>
              <a:t>tersebut</a:t>
            </a:r>
            <a:endParaRPr lang="en-US" sz="2600" dirty="0"/>
          </a:p>
          <a:p>
            <a:pPr algn="just"/>
            <a:endParaRPr lang="id-ID" sz="2800" b="1" dirty="0"/>
          </a:p>
        </p:txBody>
      </p:sp>
    </p:spTree>
    <p:extLst>
      <p:ext uri="{BB962C8B-B14F-4D97-AF65-F5344CB8AC3E}">
        <p14:creationId xmlns:p14="http://schemas.microsoft.com/office/powerpoint/2010/main" val="14693314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id-ID" dirty="0" smtClean="0"/>
              <a:t>2-23 </a:t>
            </a:r>
            <a:r>
              <a:rPr lang="id-ID" dirty="0"/>
              <a:t>PETA-PETA KERJA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27584" y="1340768"/>
            <a:ext cx="7416824" cy="4752528"/>
          </a:xfrm>
        </p:spPr>
        <p:txBody>
          <a:bodyPr/>
          <a:lstStyle/>
          <a:p>
            <a:r>
              <a:rPr lang="id-ID" sz="2800" b="1" dirty="0"/>
              <a:t>DIAGRAM ALIRAN</a:t>
            </a:r>
          </a:p>
          <a:p>
            <a:pPr lvl="1" algn="just"/>
            <a:r>
              <a:rPr lang="en-US" dirty="0" err="1"/>
              <a:t>Kegunaan</a:t>
            </a:r>
            <a:r>
              <a:rPr lang="en-US" dirty="0"/>
              <a:t> Diagram </a:t>
            </a:r>
            <a:r>
              <a:rPr lang="en-US" dirty="0" err="1"/>
              <a:t>Aliran</a:t>
            </a:r>
            <a:r>
              <a:rPr lang="en-US" dirty="0"/>
              <a:t> </a:t>
            </a:r>
          </a:p>
          <a:p>
            <a:pPr lvl="2" algn="just"/>
            <a:r>
              <a:rPr lang="en-US" sz="2000" dirty="0" err="1"/>
              <a:t>Memperjelas</a:t>
            </a:r>
            <a:r>
              <a:rPr lang="en-US" sz="2000" dirty="0"/>
              <a:t> </a:t>
            </a:r>
            <a:r>
              <a:rPr lang="en-US" sz="2000" dirty="0" err="1"/>
              <a:t>Peta</a:t>
            </a:r>
            <a:r>
              <a:rPr lang="en-US" sz="2000" dirty="0"/>
              <a:t> </a:t>
            </a:r>
            <a:r>
              <a:rPr lang="en-US" sz="2000" dirty="0" err="1"/>
              <a:t>Aliran</a:t>
            </a:r>
            <a:r>
              <a:rPr lang="en-US" sz="2000" dirty="0"/>
              <a:t> Proses, </a:t>
            </a:r>
            <a:r>
              <a:rPr lang="en-US" sz="2000" dirty="0" err="1"/>
              <a:t>apalagi</a:t>
            </a:r>
            <a:r>
              <a:rPr lang="en-US" sz="2000" dirty="0"/>
              <a:t> </a:t>
            </a:r>
            <a:r>
              <a:rPr lang="en-US" sz="2000" dirty="0" err="1"/>
              <a:t>jika</a:t>
            </a:r>
            <a:r>
              <a:rPr lang="en-US" sz="2000" dirty="0"/>
              <a:t> </a:t>
            </a:r>
            <a:r>
              <a:rPr lang="en-US" sz="2000" dirty="0" err="1"/>
              <a:t>arah</a:t>
            </a:r>
            <a:r>
              <a:rPr lang="en-US" sz="2000" dirty="0"/>
              <a:t> </a:t>
            </a:r>
            <a:r>
              <a:rPr lang="en-US" sz="2000" dirty="0" err="1"/>
              <a:t>aliran</a:t>
            </a:r>
            <a:r>
              <a:rPr lang="en-US" sz="2000" dirty="0"/>
              <a:t> </a:t>
            </a:r>
            <a:r>
              <a:rPr lang="en-US" sz="2000" dirty="0" err="1"/>
              <a:t>merupakan</a:t>
            </a:r>
            <a:r>
              <a:rPr lang="en-US" sz="2000" dirty="0"/>
              <a:t> </a:t>
            </a:r>
            <a:r>
              <a:rPr lang="en-US" sz="2000" dirty="0" err="1"/>
              <a:t>faktor</a:t>
            </a:r>
            <a:r>
              <a:rPr lang="en-US" sz="2000" dirty="0"/>
              <a:t> yang </a:t>
            </a:r>
            <a:r>
              <a:rPr lang="en-US" sz="2000" dirty="0" err="1"/>
              <a:t>penting</a:t>
            </a:r>
            <a:r>
              <a:rPr lang="en-US" sz="2000" dirty="0"/>
              <a:t> </a:t>
            </a:r>
          </a:p>
          <a:p>
            <a:pPr lvl="2" algn="just"/>
            <a:r>
              <a:rPr lang="en-US" sz="2000" dirty="0" err="1"/>
              <a:t>Membantu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perbaikan</a:t>
            </a:r>
            <a:r>
              <a:rPr lang="en-US" sz="2000" dirty="0"/>
              <a:t> </a:t>
            </a:r>
            <a:r>
              <a:rPr lang="en-US" sz="2000" dirty="0" err="1"/>
              <a:t>tata</a:t>
            </a:r>
            <a:r>
              <a:rPr lang="en-US" sz="2000" dirty="0"/>
              <a:t> </a:t>
            </a:r>
            <a:r>
              <a:rPr lang="en-US" sz="2000" dirty="0" err="1"/>
              <a:t>letak</a:t>
            </a:r>
            <a:r>
              <a:rPr lang="en-US" sz="2000" dirty="0"/>
              <a:t> </a:t>
            </a:r>
            <a:r>
              <a:rPr lang="en-US" sz="2000" dirty="0" err="1"/>
              <a:t>tempat</a:t>
            </a:r>
            <a:r>
              <a:rPr lang="en-US" sz="2000" dirty="0"/>
              <a:t> </a:t>
            </a:r>
            <a:r>
              <a:rPr lang="en-US" sz="2000" dirty="0" err="1"/>
              <a:t>kerja</a:t>
            </a:r>
            <a:endParaRPr lang="en-US" sz="2000" dirty="0"/>
          </a:p>
          <a:p>
            <a:pPr lvl="1">
              <a:buNone/>
            </a:pPr>
            <a:r>
              <a:rPr lang="en-US" dirty="0"/>
              <a:t>	</a:t>
            </a:r>
            <a:r>
              <a:rPr lang="en-US" sz="2400" dirty="0"/>
              <a:t>Diagram </a:t>
            </a:r>
            <a:r>
              <a:rPr lang="en-US" sz="2400" dirty="0" err="1"/>
              <a:t>Aliran</a:t>
            </a:r>
            <a:r>
              <a:rPr lang="en-US" sz="2400" dirty="0"/>
              <a:t> </a:t>
            </a:r>
            <a:r>
              <a:rPr lang="en-US" sz="2400" dirty="0" err="1"/>
              <a:t>menunjukkan</a:t>
            </a:r>
            <a:r>
              <a:rPr lang="en-US" sz="2400" dirty="0"/>
              <a:t> </a:t>
            </a:r>
            <a:r>
              <a:rPr lang="en-US" sz="2400" dirty="0" err="1"/>
              <a:t>dimana</a:t>
            </a:r>
            <a:r>
              <a:rPr lang="en-US" sz="2400" dirty="0"/>
              <a:t> </a:t>
            </a:r>
            <a:r>
              <a:rPr lang="en-US" sz="2400" dirty="0" err="1"/>
              <a:t>tempat-tempat</a:t>
            </a:r>
            <a:r>
              <a:rPr lang="en-US" sz="2400" dirty="0"/>
              <a:t> </a:t>
            </a:r>
            <a:r>
              <a:rPr lang="en-US" sz="2400" dirty="0" err="1"/>
              <a:t>penyimpanan</a:t>
            </a:r>
            <a:r>
              <a:rPr lang="en-US" sz="2400" dirty="0"/>
              <a:t>, </a:t>
            </a:r>
            <a:r>
              <a:rPr lang="en-US" sz="2400" dirty="0" err="1"/>
              <a:t>stasiun</a:t>
            </a:r>
            <a:r>
              <a:rPr lang="en-US" sz="2400" dirty="0"/>
              <a:t> </a:t>
            </a:r>
            <a:r>
              <a:rPr lang="en-US" sz="2400" dirty="0" err="1"/>
              <a:t>pemeriksaan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tempat-tempat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 </a:t>
            </a:r>
            <a:r>
              <a:rPr lang="en-US" sz="2400" dirty="0" err="1" smtClean="0"/>
              <a:t>dilaksanakan</a:t>
            </a:r>
            <a:endParaRPr lang="en-US" sz="2400" dirty="0"/>
          </a:p>
          <a:p>
            <a:pPr lvl="1">
              <a:buNone/>
            </a:pPr>
            <a:endParaRPr lang="en-US" sz="1600" dirty="0"/>
          </a:p>
          <a:p>
            <a:pPr lvl="1"/>
            <a:r>
              <a:rPr lang="en-US" sz="2400" dirty="0" err="1"/>
              <a:t>Prinsip-prinsip</a:t>
            </a:r>
            <a:r>
              <a:rPr lang="en-US" sz="2400" dirty="0"/>
              <a:t> </a:t>
            </a:r>
            <a:r>
              <a:rPr lang="en-US" sz="2400" dirty="0" err="1"/>
              <a:t>pembuatan</a:t>
            </a:r>
            <a:r>
              <a:rPr lang="en-US" sz="2400" dirty="0"/>
              <a:t> Diagram </a:t>
            </a:r>
            <a:r>
              <a:rPr lang="en-US" sz="2400" dirty="0" err="1" smtClean="0"/>
              <a:t>Aliran</a:t>
            </a:r>
            <a:endParaRPr lang="id-ID" sz="2400" dirty="0" smtClean="0"/>
          </a:p>
          <a:p>
            <a:pPr lvl="1"/>
            <a:r>
              <a:rPr lang="en-US" sz="2400" dirty="0" smtClean="0">
                <a:hlinkClick r:id="rId2" action="ppaction://hlinkfile"/>
              </a:rPr>
              <a:t>..\</a:t>
            </a:r>
            <a:r>
              <a:rPr lang="en-US" sz="2400" dirty="0" err="1" smtClean="0">
                <a:hlinkClick r:id="rId2" action="ppaction://hlinkfile"/>
              </a:rPr>
              <a:t>Peta</a:t>
            </a:r>
            <a:r>
              <a:rPr lang="en-US" sz="2400" dirty="0" smtClean="0">
                <a:hlinkClick r:id="rId2" action="ppaction://hlinkfile"/>
              </a:rPr>
              <a:t> Kerja.doc</a:t>
            </a:r>
            <a:endParaRPr lang="en-US" sz="2400" dirty="0"/>
          </a:p>
          <a:p>
            <a:endParaRPr lang="id-ID" dirty="0"/>
          </a:p>
        </p:txBody>
      </p:sp>
      <p:sp>
        <p:nvSpPr>
          <p:cNvPr id="4" name="Right Arrow 3"/>
          <p:cNvSpPr/>
          <p:nvPr/>
        </p:nvSpPr>
        <p:spPr>
          <a:xfrm>
            <a:off x="827584" y="3330700"/>
            <a:ext cx="648072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75811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id-ID" dirty="0" smtClean="0"/>
              <a:t>2-24 </a:t>
            </a:r>
            <a:r>
              <a:rPr lang="id-ID" dirty="0"/>
              <a:t>PETA-PETA KERJA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99592" y="1268760"/>
            <a:ext cx="7560840" cy="4464496"/>
          </a:xfrm>
        </p:spPr>
        <p:txBody>
          <a:bodyPr>
            <a:normAutofit/>
          </a:bodyPr>
          <a:lstStyle/>
          <a:p>
            <a:r>
              <a:rPr lang="id-ID" sz="2800" b="1" dirty="0" smtClean="0"/>
              <a:t>PETA PEKERJA DAN MESIN</a:t>
            </a:r>
          </a:p>
          <a:p>
            <a:pPr lvl="1" algn="just">
              <a:lnSpc>
                <a:spcPct val="90000"/>
              </a:lnSpc>
            </a:pPr>
            <a:r>
              <a:rPr lang="en-US" sz="2600" dirty="0" err="1"/>
              <a:t>merupakan</a:t>
            </a:r>
            <a:r>
              <a:rPr lang="en-US" sz="2600" dirty="0"/>
              <a:t> </a:t>
            </a:r>
            <a:r>
              <a:rPr lang="en-US" sz="2600" dirty="0" err="1"/>
              <a:t>suatu</a:t>
            </a:r>
            <a:r>
              <a:rPr lang="en-US" sz="2600" dirty="0"/>
              <a:t> </a:t>
            </a:r>
            <a:r>
              <a:rPr lang="en-US" sz="2600" dirty="0" err="1"/>
              <a:t>grafik</a:t>
            </a:r>
            <a:r>
              <a:rPr lang="en-US" sz="2600" dirty="0"/>
              <a:t> yang </a:t>
            </a:r>
            <a:r>
              <a:rPr lang="en-US" sz="2600" dirty="0" err="1"/>
              <a:t>menggambarkan</a:t>
            </a:r>
            <a:r>
              <a:rPr lang="en-US" sz="2600" dirty="0"/>
              <a:t> </a:t>
            </a:r>
            <a:r>
              <a:rPr lang="en-US" sz="2600" dirty="0" err="1"/>
              <a:t>koordinasi</a:t>
            </a:r>
            <a:r>
              <a:rPr lang="en-US" sz="2600" dirty="0"/>
              <a:t> </a:t>
            </a:r>
            <a:r>
              <a:rPr lang="en-US" sz="2600" dirty="0" err="1"/>
              <a:t>antara</a:t>
            </a:r>
            <a:r>
              <a:rPr lang="en-US" sz="2600" dirty="0"/>
              <a:t> </a:t>
            </a:r>
            <a:r>
              <a:rPr lang="en-US" sz="2600" dirty="0" err="1"/>
              <a:t>waktu</a:t>
            </a:r>
            <a:r>
              <a:rPr lang="en-US" sz="2600" dirty="0"/>
              <a:t> </a:t>
            </a:r>
            <a:r>
              <a:rPr lang="en-US" sz="2600" dirty="0" err="1"/>
              <a:t>bekerja</a:t>
            </a:r>
            <a:r>
              <a:rPr lang="en-US" sz="2600" dirty="0"/>
              <a:t> </a:t>
            </a:r>
            <a:r>
              <a:rPr lang="en-US" sz="2600" dirty="0" err="1"/>
              <a:t>dan</a:t>
            </a:r>
            <a:r>
              <a:rPr lang="en-US" sz="2600" dirty="0"/>
              <a:t> </a:t>
            </a:r>
            <a:r>
              <a:rPr lang="en-US" sz="2600" dirty="0" err="1"/>
              <a:t>waktu</a:t>
            </a:r>
            <a:r>
              <a:rPr lang="en-US" sz="2600" dirty="0"/>
              <a:t> </a:t>
            </a:r>
            <a:r>
              <a:rPr lang="en-US" sz="2600" dirty="0" err="1"/>
              <a:t>menganggur</a:t>
            </a:r>
            <a:r>
              <a:rPr lang="en-US" sz="2600" dirty="0"/>
              <a:t> </a:t>
            </a:r>
            <a:r>
              <a:rPr lang="en-US" sz="2600" dirty="0" err="1"/>
              <a:t>dari</a:t>
            </a:r>
            <a:r>
              <a:rPr lang="en-US" sz="2600" dirty="0"/>
              <a:t> </a:t>
            </a:r>
            <a:r>
              <a:rPr lang="en-US" sz="2600" dirty="0" err="1"/>
              <a:t>kombinasi</a:t>
            </a:r>
            <a:r>
              <a:rPr lang="en-US" sz="2600" dirty="0"/>
              <a:t> </a:t>
            </a:r>
            <a:r>
              <a:rPr lang="en-US" sz="2600" dirty="0" err="1"/>
              <a:t>antara</a:t>
            </a:r>
            <a:r>
              <a:rPr lang="en-US" sz="2600" dirty="0"/>
              <a:t> </a:t>
            </a:r>
            <a:r>
              <a:rPr lang="en-US" sz="2600" dirty="0" err="1"/>
              <a:t>pekerja</a:t>
            </a:r>
            <a:r>
              <a:rPr lang="en-US" sz="2600" dirty="0"/>
              <a:t> </a:t>
            </a:r>
            <a:r>
              <a:rPr lang="en-US" sz="2600" dirty="0" err="1"/>
              <a:t>dan</a:t>
            </a:r>
            <a:r>
              <a:rPr lang="en-US" sz="2600" dirty="0"/>
              <a:t> </a:t>
            </a:r>
            <a:r>
              <a:rPr lang="en-US" sz="2600" dirty="0" err="1"/>
              <a:t>mesin</a:t>
            </a:r>
            <a:r>
              <a:rPr lang="en-US" sz="2600" dirty="0"/>
              <a:t>.</a:t>
            </a:r>
          </a:p>
          <a:p>
            <a:pPr lvl="1" algn="just">
              <a:lnSpc>
                <a:spcPct val="90000"/>
              </a:lnSpc>
            </a:pPr>
            <a:r>
              <a:rPr lang="en-US" sz="2600" dirty="0" err="1"/>
              <a:t>Informasi</a:t>
            </a:r>
            <a:r>
              <a:rPr lang="en-US" sz="2600" dirty="0"/>
              <a:t> </a:t>
            </a:r>
            <a:r>
              <a:rPr lang="en-US" sz="2600" dirty="0" err="1"/>
              <a:t>penting</a:t>
            </a:r>
            <a:r>
              <a:rPr lang="en-US" sz="2600" dirty="0"/>
              <a:t> yang </a:t>
            </a:r>
            <a:r>
              <a:rPr lang="en-US" sz="2600" dirty="0" err="1"/>
              <a:t>diperoleh</a:t>
            </a:r>
            <a:r>
              <a:rPr lang="en-US" sz="2600" dirty="0"/>
              <a:t> </a:t>
            </a:r>
            <a:r>
              <a:rPr lang="en-US" sz="2600" dirty="0" err="1"/>
              <a:t>melalui</a:t>
            </a:r>
            <a:r>
              <a:rPr lang="en-US" sz="2600" dirty="0"/>
              <a:t> </a:t>
            </a:r>
            <a:r>
              <a:rPr lang="en-US" sz="2600" dirty="0" err="1"/>
              <a:t>peta</a:t>
            </a:r>
            <a:r>
              <a:rPr lang="en-US" sz="2600" dirty="0"/>
              <a:t> </a:t>
            </a:r>
            <a:r>
              <a:rPr lang="en-US" sz="2600" dirty="0" err="1"/>
              <a:t>ini</a:t>
            </a:r>
            <a:r>
              <a:rPr lang="en-US" sz="2600" dirty="0"/>
              <a:t> </a:t>
            </a:r>
            <a:r>
              <a:rPr lang="en-US" sz="2600" dirty="0" err="1"/>
              <a:t>adalah</a:t>
            </a:r>
            <a:r>
              <a:rPr lang="en-US" sz="2600" dirty="0"/>
              <a:t> </a:t>
            </a:r>
            <a:r>
              <a:rPr lang="en-US" sz="2600" dirty="0" err="1"/>
              <a:t>hubungan</a:t>
            </a:r>
            <a:r>
              <a:rPr lang="en-US" sz="2600" dirty="0"/>
              <a:t> yang </a:t>
            </a:r>
            <a:r>
              <a:rPr lang="en-US" sz="2600" dirty="0" err="1"/>
              <a:t>jelas</a:t>
            </a:r>
            <a:r>
              <a:rPr lang="en-US" sz="2600" dirty="0"/>
              <a:t> </a:t>
            </a:r>
            <a:r>
              <a:rPr lang="en-US" sz="2600" dirty="0" err="1"/>
              <a:t>antara</a:t>
            </a:r>
            <a:r>
              <a:rPr lang="en-US" sz="2600" dirty="0"/>
              <a:t> </a:t>
            </a:r>
            <a:r>
              <a:rPr lang="en-US" sz="2600" dirty="0" err="1"/>
              <a:t>waktu</a:t>
            </a:r>
            <a:r>
              <a:rPr lang="en-US" sz="2600" dirty="0"/>
              <a:t> </a:t>
            </a:r>
            <a:r>
              <a:rPr lang="en-US" sz="2600" dirty="0" err="1"/>
              <a:t>kerja</a:t>
            </a:r>
            <a:r>
              <a:rPr lang="en-US" sz="2600" dirty="0"/>
              <a:t> operator </a:t>
            </a:r>
            <a:r>
              <a:rPr lang="en-US" sz="2600" dirty="0" err="1"/>
              <a:t>dan</a:t>
            </a:r>
            <a:r>
              <a:rPr lang="en-US" sz="2600" dirty="0"/>
              <a:t> </a:t>
            </a:r>
            <a:r>
              <a:rPr lang="en-US" sz="2600" dirty="0" err="1"/>
              <a:t>waktu</a:t>
            </a:r>
            <a:r>
              <a:rPr lang="en-US" sz="2600" dirty="0"/>
              <a:t> </a:t>
            </a:r>
            <a:r>
              <a:rPr lang="en-US" sz="2600" dirty="0" err="1"/>
              <a:t>operasi</a:t>
            </a:r>
            <a:r>
              <a:rPr lang="en-US" sz="2600" dirty="0"/>
              <a:t> </a:t>
            </a:r>
            <a:r>
              <a:rPr lang="en-US" sz="2600" dirty="0" err="1"/>
              <a:t>mesin</a:t>
            </a:r>
            <a:r>
              <a:rPr lang="en-US" sz="2600" dirty="0"/>
              <a:t> yang </a:t>
            </a:r>
            <a:r>
              <a:rPr lang="en-US" sz="2600" dirty="0" err="1"/>
              <a:t>ditanganinya</a:t>
            </a:r>
            <a:r>
              <a:rPr lang="en-US" sz="2600" dirty="0"/>
              <a:t>.</a:t>
            </a:r>
          </a:p>
          <a:p>
            <a:endParaRPr lang="id-ID" sz="2800" b="1" dirty="0"/>
          </a:p>
        </p:txBody>
      </p:sp>
    </p:spTree>
    <p:extLst>
      <p:ext uri="{BB962C8B-B14F-4D97-AF65-F5344CB8AC3E}">
        <p14:creationId xmlns:p14="http://schemas.microsoft.com/office/powerpoint/2010/main" val="9263157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6512511" cy="1143000"/>
          </a:xfrm>
        </p:spPr>
        <p:txBody>
          <a:bodyPr/>
          <a:lstStyle/>
          <a:p>
            <a:pPr marL="0" indent="0" algn="l">
              <a:buNone/>
            </a:pPr>
            <a:r>
              <a:rPr lang="id-ID" dirty="0" smtClean="0"/>
              <a:t>2-25 </a:t>
            </a:r>
            <a:r>
              <a:rPr lang="id-ID" dirty="0"/>
              <a:t>PETA-PETA KERJA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27584" y="1412776"/>
            <a:ext cx="7200800" cy="4752528"/>
          </a:xfrm>
        </p:spPr>
        <p:txBody>
          <a:bodyPr/>
          <a:lstStyle/>
          <a:p>
            <a:r>
              <a:rPr lang="id-ID" sz="2400" b="1" dirty="0"/>
              <a:t>PETA PEKERJA DAN MESIN</a:t>
            </a:r>
          </a:p>
          <a:p>
            <a:pPr lvl="1" algn="just">
              <a:lnSpc>
                <a:spcPct val="90000"/>
              </a:lnSpc>
            </a:pPr>
            <a:r>
              <a:rPr lang="en-US" sz="2400" dirty="0" err="1"/>
              <a:t>Kegunaan</a:t>
            </a:r>
            <a:r>
              <a:rPr lang="en-US" sz="2400" dirty="0"/>
              <a:t> </a:t>
            </a:r>
            <a:r>
              <a:rPr lang="en-US" sz="2400" dirty="0" err="1"/>
              <a:t>Peta</a:t>
            </a:r>
            <a:r>
              <a:rPr lang="en-US" sz="2400" dirty="0"/>
              <a:t> </a:t>
            </a:r>
            <a:r>
              <a:rPr lang="en-US" sz="2400" dirty="0" err="1"/>
              <a:t>Pekerja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Mesin</a:t>
            </a:r>
            <a:r>
              <a:rPr lang="en-US" sz="2400" dirty="0"/>
              <a:t> :</a:t>
            </a:r>
          </a:p>
          <a:p>
            <a:pPr lvl="2" algn="just">
              <a:lnSpc>
                <a:spcPct val="90000"/>
              </a:lnSpc>
            </a:pPr>
            <a:r>
              <a:rPr lang="en-US" sz="2400" dirty="0" err="1"/>
              <a:t>Merubah</a:t>
            </a:r>
            <a:r>
              <a:rPr lang="en-US" sz="2400" dirty="0"/>
              <a:t> </a:t>
            </a:r>
            <a:r>
              <a:rPr lang="en-US" sz="2400" dirty="0" err="1"/>
              <a:t>tata</a:t>
            </a:r>
            <a:r>
              <a:rPr lang="en-US" sz="2400" dirty="0"/>
              <a:t> </a:t>
            </a:r>
            <a:r>
              <a:rPr lang="en-US" sz="2400" dirty="0" err="1"/>
              <a:t>letak</a:t>
            </a:r>
            <a:r>
              <a:rPr lang="en-US" sz="2400" dirty="0"/>
              <a:t> </a:t>
            </a:r>
            <a:r>
              <a:rPr lang="en-US" sz="2400" dirty="0" err="1"/>
              <a:t>tempat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endParaRPr lang="en-US" sz="2400" dirty="0"/>
          </a:p>
          <a:p>
            <a:pPr lvl="2" algn="just">
              <a:lnSpc>
                <a:spcPct val="90000"/>
              </a:lnSpc>
            </a:pPr>
            <a:r>
              <a:rPr lang="en-US" sz="2400" dirty="0" err="1"/>
              <a:t>Mengatur</a:t>
            </a:r>
            <a:r>
              <a:rPr lang="en-US" sz="2400" dirty="0"/>
              <a:t> </a:t>
            </a:r>
            <a:r>
              <a:rPr lang="en-US" sz="2400" dirty="0" err="1"/>
              <a:t>kembali</a:t>
            </a:r>
            <a:r>
              <a:rPr lang="en-US" sz="2400" dirty="0"/>
              <a:t> </a:t>
            </a:r>
            <a:r>
              <a:rPr lang="en-US" sz="2400" dirty="0" err="1"/>
              <a:t>gerakan-gerakan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endParaRPr lang="en-US" sz="2400" dirty="0"/>
          </a:p>
          <a:p>
            <a:pPr lvl="2" algn="just">
              <a:lnSpc>
                <a:spcPct val="90000"/>
              </a:lnSpc>
            </a:pPr>
            <a:r>
              <a:rPr lang="en-US" sz="2400" dirty="0" err="1"/>
              <a:t>Merancang</a:t>
            </a:r>
            <a:r>
              <a:rPr lang="en-US" sz="2400" dirty="0"/>
              <a:t> </a:t>
            </a:r>
            <a:r>
              <a:rPr lang="en-US" sz="2400" dirty="0" err="1"/>
              <a:t>kembali</a:t>
            </a:r>
            <a:r>
              <a:rPr lang="en-US" sz="2400" dirty="0"/>
              <a:t> </a:t>
            </a:r>
            <a:r>
              <a:rPr lang="en-US" sz="2400" dirty="0" err="1"/>
              <a:t>mesin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peralatan</a:t>
            </a:r>
            <a:endParaRPr lang="en-US" sz="2400" dirty="0"/>
          </a:p>
          <a:p>
            <a:pPr lvl="2" algn="just">
              <a:lnSpc>
                <a:spcPct val="90000"/>
              </a:lnSpc>
            </a:pPr>
            <a:r>
              <a:rPr lang="en-US" sz="2400" dirty="0" err="1"/>
              <a:t>Menambah</a:t>
            </a:r>
            <a:r>
              <a:rPr lang="en-US" sz="2400" dirty="0"/>
              <a:t> </a:t>
            </a:r>
            <a:r>
              <a:rPr lang="en-US" sz="2400" dirty="0" err="1"/>
              <a:t>jumlah</a:t>
            </a:r>
            <a:r>
              <a:rPr lang="en-US" sz="2400" dirty="0"/>
              <a:t> </a:t>
            </a:r>
            <a:r>
              <a:rPr lang="en-US" sz="2400" dirty="0" err="1"/>
              <a:t>pekerja</a:t>
            </a:r>
            <a:r>
              <a:rPr lang="en-US" sz="2400" dirty="0"/>
              <a:t> </a:t>
            </a:r>
            <a:r>
              <a:rPr lang="en-US" sz="2400" dirty="0" err="1"/>
              <a:t>bagi</a:t>
            </a:r>
            <a:r>
              <a:rPr lang="en-US" sz="2400" dirty="0"/>
              <a:t> </a:t>
            </a:r>
            <a:r>
              <a:rPr lang="en-US" sz="2400" dirty="0" err="1"/>
              <a:t>sebuah</a:t>
            </a:r>
            <a:r>
              <a:rPr lang="en-US" sz="2400" dirty="0"/>
              <a:t> </a:t>
            </a:r>
            <a:r>
              <a:rPr lang="en-US" sz="2400" dirty="0" err="1"/>
              <a:t>mesin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sebaliknya</a:t>
            </a:r>
            <a:r>
              <a:rPr lang="en-US" sz="2400" dirty="0"/>
              <a:t> </a:t>
            </a:r>
            <a:r>
              <a:rPr lang="en-US" sz="2400" dirty="0" err="1"/>
              <a:t>menambah</a:t>
            </a:r>
            <a:r>
              <a:rPr lang="en-US" sz="2400" dirty="0"/>
              <a:t> </a:t>
            </a:r>
            <a:r>
              <a:rPr lang="en-US" sz="2400" dirty="0" err="1"/>
              <a:t>mesin</a:t>
            </a:r>
            <a:r>
              <a:rPr lang="en-US" sz="2400" dirty="0"/>
              <a:t> </a:t>
            </a:r>
            <a:r>
              <a:rPr lang="en-US" sz="2400" dirty="0" err="1"/>
              <a:t>bagi</a:t>
            </a:r>
            <a:r>
              <a:rPr lang="en-US" sz="2400" dirty="0"/>
              <a:t> </a:t>
            </a:r>
            <a:r>
              <a:rPr lang="en-US" sz="2400" dirty="0" err="1"/>
              <a:t>seorang</a:t>
            </a:r>
            <a:r>
              <a:rPr lang="en-US" sz="2400" dirty="0"/>
              <a:t> </a:t>
            </a:r>
            <a:r>
              <a:rPr lang="en-US" sz="2400" dirty="0" err="1"/>
              <a:t>pekerja</a:t>
            </a:r>
            <a:r>
              <a:rPr lang="en-US" sz="2400" dirty="0"/>
              <a:t> </a:t>
            </a:r>
          </a:p>
          <a:p>
            <a:pPr lvl="1" algn="just">
              <a:lnSpc>
                <a:spcPct val="90000"/>
              </a:lnSpc>
            </a:pPr>
            <a:r>
              <a:rPr lang="en-US" sz="2400" dirty="0" err="1"/>
              <a:t>Prinsip-prinsip</a:t>
            </a:r>
            <a:r>
              <a:rPr lang="en-US" sz="2400" dirty="0"/>
              <a:t> </a:t>
            </a:r>
            <a:r>
              <a:rPr lang="en-US" sz="2400" dirty="0" err="1"/>
              <a:t>pembuatan</a:t>
            </a:r>
            <a:r>
              <a:rPr lang="en-US" sz="2400" dirty="0"/>
              <a:t> </a:t>
            </a:r>
            <a:r>
              <a:rPr lang="en-US" sz="2400" dirty="0" err="1"/>
              <a:t>Peta</a:t>
            </a:r>
            <a:r>
              <a:rPr lang="en-US" sz="2400" dirty="0"/>
              <a:t> </a:t>
            </a:r>
            <a:r>
              <a:rPr lang="en-US" sz="2400" dirty="0" err="1"/>
              <a:t>Pekerja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 smtClean="0"/>
              <a:t>Mesin</a:t>
            </a:r>
            <a:endParaRPr lang="id-ID" sz="2400" dirty="0" smtClean="0"/>
          </a:p>
          <a:p>
            <a:pPr lvl="1" algn="just">
              <a:lnSpc>
                <a:spcPct val="90000"/>
              </a:lnSpc>
            </a:pPr>
            <a:r>
              <a:rPr lang="en-US" sz="2400" dirty="0" smtClean="0">
                <a:hlinkClick r:id="rId2" action="ppaction://hlinkfile"/>
              </a:rPr>
              <a:t>..\</a:t>
            </a:r>
            <a:r>
              <a:rPr lang="en-US" sz="2400" dirty="0" err="1" smtClean="0">
                <a:hlinkClick r:id="rId2" action="ppaction://hlinkfile"/>
              </a:rPr>
              <a:t>Peta</a:t>
            </a:r>
            <a:r>
              <a:rPr lang="en-US" sz="2400" dirty="0" smtClean="0">
                <a:hlinkClick r:id="rId2" action="ppaction://hlinkfile"/>
              </a:rPr>
              <a:t> Kerja.doc</a:t>
            </a:r>
            <a:endParaRPr lang="en-US" sz="2400" dirty="0"/>
          </a:p>
          <a:p>
            <a:pPr marL="45720" indent="0">
              <a:buNone/>
            </a:pP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22506496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id-ID" dirty="0" smtClean="0"/>
              <a:t>2-26 </a:t>
            </a:r>
            <a:r>
              <a:rPr lang="id-ID" dirty="0"/>
              <a:t>PETA-PETA KERJA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99592" y="1556792"/>
            <a:ext cx="7704856" cy="4176464"/>
          </a:xfrm>
        </p:spPr>
        <p:txBody>
          <a:bodyPr>
            <a:normAutofit fontScale="92500" lnSpcReduction="20000"/>
          </a:bodyPr>
          <a:lstStyle/>
          <a:p>
            <a:r>
              <a:rPr lang="id-ID" sz="2800" b="1" dirty="0" smtClean="0"/>
              <a:t>PETA TANGAN KIRI TANGAN KANAN</a:t>
            </a:r>
          </a:p>
          <a:p>
            <a:pPr algn="just"/>
            <a:r>
              <a:rPr lang="en-US" sz="2800" dirty="0" err="1"/>
              <a:t>merupakan</a:t>
            </a:r>
            <a:r>
              <a:rPr lang="en-US" sz="2800" dirty="0"/>
              <a:t> </a:t>
            </a:r>
            <a:r>
              <a:rPr lang="en-US" sz="2800" dirty="0" err="1" smtClean="0"/>
              <a:t>alat</a:t>
            </a:r>
            <a:r>
              <a:rPr lang="id-ID" sz="2800" dirty="0"/>
              <a:t> </a:t>
            </a:r>
            <a:r>
              <a:rPr lang="en-US" sz="2800" dirty="0" err="1" smtClean="0"/>
              <a:t>studi</a:t>
            </a:r>
            <a:r>
              <a:rPr lang="en-US" sz="2800" dirty="0" smtClean="0"/>
              <a:t> </a:t>
            </a:r>
            <a:r>
              <a:rPr lang="en-US" sz="2800" dirty="0" err="1"/>
              <a:t>gerakan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menentukan</a:t>
            </a:r>
            <a:r>
              <a:rPr lang="en-US" sz="2800" dirty="0"/>
              <a:t> </a:t>
            </a:r>
            <a:r>
              <a:rPr lang="en-US" sz="2800" dirty="0" err="1"/>
              <a:t>gerakan-gerakan</a:t>
            </a:r>
            <a:r>
              <a:rPr lang="en-US" sz="2800" dirty="0"/>
              <a:t> yang </a:t>
            </a:r>
            <a:r>
              <a:rPr lang="en-US" sz="2800" dirty="0" err="1"/>
              <a:t>efisien</a:t>
            </a:r>
            <a:r>
              <a:rPr lang="en-US" sz="2800" dirty="0"/>
              <a:t>, </a:t>
            </a:r>
            <a:r>
              <a:rPr lang="en-US" sz="2800" dirty="0" err="1"/>
              <a:t>yaitu</a:t>
            </a:r>
            <a:r>
              <a:rPr lang="en-US" sz="2800" dirty="0"/>
              <a:t> </a:t>
            </a:r>
            <a:r>
              <a:rPr lang="en-US" sz="2800" dirty="0" err="1"/>
              <a:t>gerakan-gerakan</a:t>
            </a:r>
            <a:r>
              <a:rPr lang="en-US" sz="2800" dirty="0"/>
              <a:t> yang </a:t>
            </a:r>
            <a:r>
              <a:rPr lang="en-US" sz="2800" dirty="0" err="1"/>
              <a:t>memang</a:t>
            </a:r>
            <a:r>
              <a:rPr lang="en-US" sz="2800" dirty="0"/>
              <a:t> </a:t>
            </a:r>
            <a:r>
              <a:rPr lang="en-US" sz="2800" dirty="0" err="1"/>
              <a:t>diperlukan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melaksanakan</a:t>
            </a:r>
            <a:r>
              <a:rPr lang="en-US" sz="2800" dirty="0"/>
              <a:t> </a:t>
            </a:r>
            <a:r>
              <a:rPr lang="en-US" sz="2800" dirty="0" err="1"/>
              <a:t>suatu</a:t>
            </a:r>
            <a:r>
              <a:rPr lang="en-US" sz="2800" dirty="0"/>
              <a:t> </a:t>
            </a:r>
            <a:r>
              <a:rPr lang="en-US" sz="2800" dirty="0" err="1"/>
              <a:t>pekerjaan</a:t>
            </a:r>
            <a:r>
              <a:rPr lang="en-US" sz="2800" dirty="0"/>
              <a:t>.</a:t>
            </a:r>
          </a:p>
          <a:p>
            <a:pPr algn="just"/>
            <a:r>
              <a:rPr lang="en-US" sz="2800" dirty="0" err="1"/>
              <a:t>menggambarkan</a:t>
            </a:r>
            <a:r>
              <a:rPr lang="en-US" sz="2800" dirty="0"/>
              <a:t> </a:t>
            </a:r>
            <a:r>
              <a:rPr lang="en-US" sz="2800" dirty="0" err="1"/>
              <a:t>semua</a:t>
            </a:r>
            <a:r>
              <a:rPr lang="en-US" sz="2800" dirty="0"/>
              <a:t> </a:t>
            </a:r>
            <a:r>
              <a:rPr lang="en-US" sz="2800" dirty="0" err="1"/>
              <a:t>gerakan-gerakan</a:t>
            </a:r>
            <a:r>
              <a:rPr lang="en-US" sz="2800" dirty="0"/>
              <a:t> </a:t>
            </a:r>
            <a:r>
              <a:rPr lang="en-US" sz="2800" dirty="0" err="1"/>
              <a:t>saat</a:t>
            </a:r>
            <a:r>
              <a:rPr lang="en-US" sz="2800" dirty="0"/>
              <a:t> </a:t>
            </a:r>
            <a:r>
              <a:rPr lang="en-US" sz="2800" dirty="0" err="1"/>
              <a:t>bekerja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waktu</a:t>
            </a:r>
            <a:r>
              <a:rPr lang="en-US" sz="2800" dirty="0"/>
              <a:t> </a:t>
            </a:r>
            <a:r>
              <a:rPr lang="en-US" sz="2800" dirty="0" err="1"/>
              <a:t>menganggur</a:t>
            </a:r>
            <a:r>
              <a:rPr lang="en-US" sz="2800" dirty="0"/>
              <a:t> yang </a:t>
            </a:r>
            <a:r>
              <a:rPr lang="en-US" sz="2800" dirty="0" err="1"/>
              <a:t>dilakukan</a:t>
            </a:r>
            <a:r>
              <a:rPr lang="en-US" sz="2800" dirty="0"/>
              <a:t> </a:t>
            </a:r>
            <a:r>
              <a:rPr lang="en-US" sz="2800" dirty="0" err="1"/>
              <a:t>oleh</a:t>
            </a:r>
            <a:r>
              <a:rPr lang="en-US" sz="2800" dirty="0"/>
              <a:t> </a:t>
            </a:r>
            <a:r>
              <a:rPr lang="en-US" sz="2800" dirty="0" err="1"/>
              <a:t>tangan</a:t>
            </a:r>
            <a:r>
              <a:rPr lang="en-US" sz="2800" dirty="0"/>
              <a:t> </a:t>
            </a:r>
            <a:r>
              <a:rPr lang="en-US" sz="2800" dirty="0" err="1"/>
              <a:t>kiri</a:t>
            </a:r>
            <a:r>
              <a:rPr lang="en-US" sz="2800" dirty="0"/>
              <a:t> </a:t>
            </a:r>
            <a:r>
              <a:rPr lang="en-US" sz="2800" dirty="0" err="1"/>
              <a:t>atau</a:t>
            </a:r>
            <a:r>
              <a:rPr lang="en-US" sz="2800" dirty="0"/>
              <a:t> </a:t>
            </a:r>
            <a:r>
              <a:rPr lang="en-US" sz="2800" dirty="0" err="1"/>
              <a:t>tangan</a:t>
            </a:r>
            <a:r>
              <a:rPr lang="en-US" sz="2800" dirty="0"/>
              <a:t> </a:t>
            </a:r>
            <a:r>
              <a:rPr lang="en-US" sz="2800" dirty="0" err="1"/>
              <a:t>kanan</a:t>
            </a:r>
            <a:r>
              <a:rPr lang="en-US" sz="2800" dirty="0"/>
              <a:t>, </a:t>
            </a:r>
            <a:r>
              <a:rPr lang="en-US" sz="2800" dirty="0" err="1"/>
              <a:t>juga</a:t>
            </a:r>
            <a:r>
              <a:rPr lang="en-US" sz="2800" dirty="0"/>
              <a:t> </a:t>
            </a:r>
            <a:r>
              <a:rPr lang="en-US" sz="2800" dirty="0" err="1"/>
              <a:t>menunjukkan</a:t>
            </a:r>
            <a:r>
              <a:rPr lang="en-US" sz="2800" dirty="0"/>
              <a:t> </a:t>
            </a:r>
            <a:r>
              <a:rPr lang="en-US" sz="2800" dirty="0" err="1"/>
              <a:t>perbandingan</a:t>
            </a:r>
            <a:r>
              <a:rPr lang="en-US" sz="2800" dirty="0"/>
              <a:t> </a:t>
            </a:r>
            <a:r>
              <a:rPr lang="en-US" sz="2800" dirty="0" err="1"/>
              <a:t>antara</a:t>
            </a:r>
            <a:r>
              <a:rPr lang="en-US" sz="2800" dirty="0"/>
              <a:t> </a:t>
            </a:r>
            <a:r>
              <a:rPr lang="en-US" sz="2800" dirty="0" err="1"/>
              <a:t>tugas</a:t>
            </a:r>
            <a:r>
              <a:rPr lang="en-US" sz="2800" dirty="0"/>
              <a:t> yang </a:t>
            </a:r>
            <a:r>
              <a:rPr lang="en-US" sz="2800" dirty="0" err="1"/>
              <a:t>dibebankan</a:t>
            </a:r>
            <a:r>
              <a:rPr lang="en-US" sz="2800" dirty="0"/>
              <a:t> </a:t>
            </a:r>
            <a:r>
              <a:rPr lang="en-US" sz="2800" dirty="0" err="1"/>
              <a:t>pada</a:t>
            </a:r>
            <a:r>
              <a:rPr lang="en-US" sz="2800" dirty="0"/>
              <a:t> </a:t>
            </a:r>
            <a:r>
              <a:rPr lang="en-US" sz="2800" dirty="0" err="1"/>
              <a:t>tangan</a:t>
            </a:r>
            <a:r>
              <a:rPr lang="en-US" sz="2800" dirty="0"/>
              <a:t> </a:t>
            </a:r>
            <a:r>
              <a:rPr lang="en-US" sz="2800" dirty="0" err="1"/>
              <a:t>kiri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tangan</a:t>
            </a:r>
            <a:r>
              <a:rPr lang="en-US" sz="2800" dirty="0"/>
              <a:t> </a:t>
            </a:r>
            <a:r>
              <a:rPr lang="en-US" sz="2800" dirty="0" err="1"/>
              <a:t>kanan</a:t>
            </a:r>
            <a:r>
              <a:rPr lang="en-US" sz="2800" dirty="0"/>
              <a:t> </a:t>
            </a:r>
            <a:r>
              <a:rPr lang="en-US" sz="2800" dirty="0" err="1"/>
              <a:t>ketika</a:t>
            </a:r>
            <a:r>
              <a:rPr lang="en-US" sz="2800" dirty="0"/>
              <a:t> </a:t>
            </a:r>
            <a:r>
              <a:rPr lang="en-US" sz="2800" dirty="0" err="1"/>
              <a:t>melakukan</a:t>
            </a:r>
            <a:r>
              <a:rPr lang="en-US" sz="2800" dirty="0"/>
              <a:t> </a:t>
            </a:r>
            <a:r>
              <a:rPr lang="en-US" sz="2800" dirty="0" err="1"/>
              <a:t>suatu</a:t>
            </a:r>
            <a:r>
              <a:rPr lang="en-US" sz="2800" dirty="0"/>
              <a:t> </a:t>
            </a:r>
            <a:r>
              <a:rPr lang="en-US" sz="2800" dirty="0" err="1"/>
              <a:t>pekerjaan</a:t>
            </a:r>
            <a:r>
              <a:rPr lang="en-US" sz="2800" dirty="0"/>
              <a:t>.</a:t>
            </a:r>
          </a:p>
          <a:p>
            <a:endParaRPr lang="id-ID" sz="2800" b="1" dirty="0"/>
          </a:p>
        </p:txBody>
      </p:sp>
    </p:spTree>
    <p:extLst>
      <p:ext uri="{BB962C8B-B14F-4D97-AF65-F5344CB8AC3E}">
        <p14:creationId xmlns:p14="http://schemas.microsoft.com/office/powerpoint/2010/main" val="1026935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id-ID" dirty="0" smtClean="0"/>
              <a:t>2-27 </a:t>
            </a:r>
            <a:r>
              <a:rPr lang="id-ID" dirty="0"/>
              <a:t>PETA-PETA KERJA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3568" y="1268760"/>
            <a:ext cx="7632848" cy="4680520"/>
          </a:xfrm>
        </p:spPr>
        <p:txBody>
          <a:bodyPr>
            <a:normAutofit fontScale="92500" lnSpcReduction="10000"/>
          </a:bodyPr>
          <a:lstStyle/>
          <a:p>
            <a:r>
              <a:rPr lang="id-ID" sz="2800" b="1" dirty="0" smtClean="0"/>
              <a:t>PETA TANGAN KIRI TANGAN KANAN</a:t>
            </a:r>
          </a:p>
          <a:p>
            <a:pPr lvl="1" algn="just">
              <a:lnSpc>
                <a:spcPct val="90000"/>
              </a:lnSpc>
            </a:pPr>
            <a:r>
              <a:rPr lang="en-US" sz="2400" dirty="0" err="1"/>
              <a:t>Kegunaan</a:t>
            </a:r>
            <a:r>
              <a:rPr lang="en-US" sz="2400" dirty="0"/>
              <a:t> </a:t>
            </a:r>
            <a:r>
              <a:rPr lang="en-US" sz="2400" dirty="0" err="1"/>
              <a:t>Peta</a:t>
            </a:r>
            <a:r>
              <a:rPr lang="en-US" sz="2400" dirty="0"/>
              <a:t> </a:t>
            </a:r>
            <a:r>
              <a:rPr lang="en-US" sz="2400" dirty="0" err="1"/>
              <a:t>Tangan</a:t>
            </a:r>
            <a:r>
              <a:rPr lang="en-US" sz="2400" dirty="0"/>
              <a:t> </a:t>
            </a:r>
            <a:r>
              <a:rPr lang="en-US" sz="2400" dirty="0" err="1"/>
              <a:t>Kiri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Tangan</a:t>
            </a:r>
            <a:r>
              <a:rPr lang="en-US" sz="2400" dirty="0"/>
              <a:t> </a:t>
            </a:r>
            <a:r>
              <a:rPr lang="en-US" sz="2400" dirty="0" err="1"/>
              <a:t>Kanan</a:t>
            </a:r>
            <a:endParaRPr lang="en-US" sz="2400" dirty="0"/>
          </a:p>
          <a:p>
            <a:pPr lvl="2" algn="just">
              <a:lnSpc>
                <a:spcPct val="90000"/>
              </a:lnSpc>
            </a:pPr>
            <a:r>
              <a:rPr lang="en-US" sz="2400" dirty="0" err="1"/>
              <a:t>memperbaiki</a:t>
            </a:r>
            <a:r>
              <a:rPr lang="en-US" sz="2400" dirty="0"/>
              <a:t> </a:t>
            </a:r>
            <a:r>
              <a:rPr lang="en-US" sz="2400" dirty="0" err="1"/>
              <a:t>suatu</a:t>
            </a:r>
            <a:r>
              <a:rPr lang="en-US" sz="2400" dirty="0"/>
              <a:t> </a:t>
            </a:r>
            <a:r>
              <a:rPr lang="en-US" sz="2400" dirty="0" err="1"/>
              <a:t>stasiun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endParaRPr lang="en-US" sz="2400" dirty="0"/>
          </a:p>
          <a:p>
            <a:pPr lvl="2" algn="just">
              <a:lnSpc>
                <a:spcPct val="90000"/>
              </a:lnSpc>
            </a:pPr>
            <a:r>
              <a:rPr lang="en-US" sz="2400" dirty="0" err="1"/>
              <a:t>Menyeimbangkan</a:t>
            </a:r>
            <a:r>
              <a:rPr lang="en-US" sz="2400" dirty="0"/>
              <a:t> </a:t>
            </a:r>
            <a:r>
              <a:rPr lang="en-US" sz="2400" dirty="0" err="1"/>
              <a:t>gerakan</a:t>
            </a:r>
            <a:r>
              <a:rPr lang="en-US" sz="2400" dirty="0"/>
              <a:t> </a:t>
            </a:r>
            <a:r>
              <a:rPr lang="en-US" sz="2400" dirty="0" err="1"/>
              <a:t>kedua</a:t>
            </a:r>
            <a:r>
              <a:rPr lang="en-US" sz="2400" dirty="0"/>
              <a:t> </a:t>
            </a:r>
            <a:r>
              <a:rPr lang="en-US" sz="2400" dirty="0" err="1"/>
              <a:t>tangan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mengurangi</a:t>
            </a:r>
            <a:r>
              <a:rPr lang="en-US" sz="2400" dirty="0"/>
              <a:t> </a:t>
            </a:r>
            <a:r>
              <a:rPr lang="en-US" sz="2400" dirty="0" err="1"/>
              <a:t>kelelahan</a:t>
            </a:r>
            <a:endParaRPr lang="en-US" sz="2400" dirty="0"/>
          </a:p>
          <a:p>
            <a:pPr lvl="2" algn="just">
              <a:lnSpc>
                <a:spcPct val="90000"/>
              </a:lnSpc>
            </a:pPr>
            <a:r>
              <a:rPr lang="en-US" sz="2400" dirty="0" err="1"/>
              <a:t>Menghilangkan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mengurangi</a:t>
            </a:r>
            <a:r>
              <a:rPr lang="en-US" sz="2400" dirty="0"/>
              <a:t> </a:t>
            </a:r>
            <a:r>
              <a:rPr lang="en-US" sz="2400" dirty="0" err="1"/>
              <a:t>gerakan-gerakan</a:t>
            </a:r>
            <a:r>
              <a:rPr lang="en-US" sz="2400" dirty="0"/>
              <a:t> yang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efisien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produktif</a:t>
            </a:r>
            <a:r>
              <a:rPr lang="en-US" sz="2400" dirty="0"/>
              <a:t>, </a:t>
            </a:r>
            <a:r>
              <a:rPr lang="en-US" sz="2400" dirty="0" err="1"/>
              <a:t>sehingga</a:t>
            </a:r>
            <a:r>
              <a:rPr lang="en-US" sz="2400" dirty="0"/>
              <a:t>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mempersingkat</a:t>
            </a:r>
            <a:r>
              <a:rPr lang="en-US" sz="2400" dirty="0"/>
              <a:t> </a:t>
            </a:r>
            <a:r>
              <a:rPr lang="en-US" sz="2400" dirty="0" err="1"/>
              <a:t>waktu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endParaRPr lang="en-US" sz="2400" dirty="0"/>
          </a:p>
          <a:p>
            <a:pPr lvl="2" algn="just">
              <a:lnSpc>
                <a:spcPct val="90000"/>
              </a:lnSpc>
            </a:pPr>
            <a:r>
              <a:rPr lang="en-US" sz="2400" dirty="0" err="1"/>
              <a:t>alat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menganalisa</a:t>
            </a:r>
            <a:r>
              <a:rPr lang="en-US" sz="2400" dirty="0"/>
              <a:t> </a:t>
            </a:r>
            <a:r>
              <a:rPr lang="en-US" sz="2400" dirty="0" err="1"/>
              <a:t>tata</a:t>
            </a:r>
            <a:r>
              <a:rPr lang="en-US" sz="2400" dirty="0"/>
              <a:t> </a:t>
            </a:r>
            <a:r>
              <a:rPr lang="en-US" sz="2400" dirty="0" err="1"/>
              <a:t>letak</a:t>
            </a:r>
            <a:r>
              <a:rPr lang="en-US" sz="2400" dirty="0"/>
              <a:t> </a:t>
            </a:r>
            <a:r>
              <a:rPr lang="en-US" sz="2400" dirty="0" err="1"/>
              <a:t>stasiun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endParaRPr lang="en-US" sz="2400" dirty="0"/>
          </a:p>
          <a:p>
            <a:pPr lvl="2" algn="just">
              <a:lnSpc>
                <a:spcPct val="90000"/>
              </a:lnSpc>
            </a:pPr>
            <a:r>
              <a:rPr lang="en-US" sz="2400" dirty="0" err="1"/>
              <a:t>alat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melatih</a:t>
            </a:r>
            <a:r>
              <a:rPr lang="en-US" sz="2400" dirty="0"/>
              <a:t> </a:t>
            </a:r>
            <a:r>
              <a:rPr lang="en-US" sz="2400" dirty="0" err="1"/>
              <a:t>pekerjaan</a:t>
            </a:r>
            <a:r>
              <a:rPr lang="en-US" sz="2400" dirty="0"/>
              <a:t> </a:t>
            </a:r>
            <a:r>
              <a:rPr lang="en-US" sz="2400" dirty="0" err="1"/>
              <a:t>baru</a:t>
            </a:r>
            <a:r>
              <a:rPr lang="en-US" sz="2400" dirty="0"/>
              <a:t>,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cara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 yang </a:t>
            </a:r>
            <a:r>
              <a:rPr lang="en-US" sz="2400" dirty="0" smtClean="0"/>
              <a:t>ideal</a:t>
            </a:r>
            <a:endParaRPr lang="id-ID" sz="2400" dirty="0" smtClean="0"/>
          </a:p>
          <a:p>
            <a:pPr marL="822325" lvl="2" indent="-468313" algn="just">
              <a:lnSpc>
                <a:spcPct val="90000"/>
              </a:lnSpc>
            </a:pPr>
            <a:r>
              <a:rPr lang="en-US" sz="2400" dirty="0" err="1"/>
              <a:t>Prinsip-prinsip</a:t>
            </a:r>
            <a:r>
              <a:rPr lang="en-US" sz="2400" dirty="0"/>
              <a:t> </a:t>
            </a:r>
            <a:r>
              <a:rPr lang="en-US" sz="2400" dirty="0" err="1"/>
              <a:t>pembuatan</a:t>
            </a:r>
            <a:r>
              <a:rPr lang="en-US" sz="2400" dirty="0"/>
              <a:t> </a:t>
            </a:r>
            <a:r>
              <a:rPr lang="en-US" sz="2400" dirty="0" err="1"/>
              <a:t>Peta</a:t>
            </a:r>
            <a:r>
              <a:rPr lang="en-US" sz="2400" dirty="0"/>
              <a:t> </a:t>
            </a:r>
            <a:r>
              <a:rPr lang="id-ID" sz="2400" dirty="0" smtClean="0"/>
              <a:t>Tangan Kiri Tangan Kanan</a:t>
            </a:r>
            <a:endParaRPr lang="id-ID" sz="2400" dirty="0"/>
          </a:p>
          <a:p>
            <a:pPr marL="822325" lvl="2" indent="-468313" algn="just">
              <a:lnSpc>
                <a:spcPct val="90000"/>
              </a:lnSpc>
            </a:pPr>
            <a:endParaRPr lang="en-US" sz="2400" dirty="0"/>
          </a:p>
          <a:p>
            <a:pPr algn="just"/>
            <a:endParaRPr lang="id-ID" sz="2400" b="1" dirty="0"/>
          </a:p>
        </p:txBody>
      </p:sp>
    </p:spTree>
    <p:extLst>
      <p:ext uri="{BB962C8B-B14F-4D97-AF65-F5344CB8AC3E}">
        <p14:creationId xmlns:p14="http://schemas.microsoft.com/office/powerpoint/2010/main" val="30793437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id-ID" dirty="0" smtClean="0"/>
              <a:t>2-28 </a:t>
            </a:r>
            <a:r>
              <a:rPr lang="id-ID" dirty="0"/>
              <a:t>PETA-PETA KERJA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87624" y="1268760"/>
            <a:ext cx="7272808" cy="4536504"/>
          </a:xfrm>
        </p:spPr>
        <p:txBody>
          <a:bodyPr>
            <a:normAutofit lnSpcReduction="10000"/>
          </a:bodyPr>
          <a:lstStyle/>
          <a:p>
            <a:r>
              <a:rPr lang="id-ID" dirty="0" smtClean="0"/>
              <a:t>LATIHAN</a:t>
            </a:r>
          </a:p>
          <a:p>
            <a:pPr marL="354013" indent="-309563" algn="just">
              <a:buNone/>
            </a:pPr>
            <a:r>
              <a:rPr lang="id-ID" sz="1800" dirty="0" smtClean="0"/>
              <a:t>1. </a:t>
            </a:r>
            <a:r>
              <a:rPr lang="en-US" sz="1800" dirty="0" err="1" smtClean="0"/>
              <a:t>Foto</a:t>
            </a:r>
            <a:r>
              <a:rPr lang="en-US" sz="1800" dirty="0" smtClean="0"/>
              <a:t> </a:t>
            </a:r>
            <a:r>
              <a:rPr lang="en-US" sz="1800" dirty="0"/>
              <a:t>Studio </a:t>
            </a:r>
            <a:r>
              <a:rPr lang="id-ID" sz="1800" dirty="0" smtClean="0"/>
              <a:t>“Senen” </a:t>
            </a:r>
            <a:r>
              <a:rPr lang="en-US" sz="1800" dirty="0" err="1" smtClean="0"/>
              <a:t>menyediakan</a:t>
            </a:r>
            <a:r>
              <a:rPr lang="en-US" sz="1800" dirty="0" smtClean="0"/>
              <a:t> </a:t>
            </a:r>
            <a:r>
              <a:rPr lang="en-US" sz="1800" dirty="0" err="1"/>
              <a:t>jasa</a:t>
            </a:r>
            <a:r>
              <a:rPr lang="en-US" sz="1800" dirty="0"/>
              <a:t> </a:t>
            </a:r>
            <a:r>
              <a:rPr lang="en-US" sz="1800" dirty="0" err="1"/>
              <a:t>pembuatan</a:t>
            </a:r>
            <a:r>
              <a:rPr lang="en-US" sz="1800" dirty="0"/>
              <a:t> </a:t>
            </a:r>
            <a:r>
              <a:rPr lang="en-US" sz="1800" dirty="0" err="1"/>
              <a:t>foto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kartu</a:t>
            </a:r>
            <a:r>
              <a:rPr lang="en-US" sz="1800" dirty="0"/>
              <a:t> </a:t>
            </a:r>
            <a:r>
              <a:rPr lang="en-US" sz="1800" dirty="0" err="1"/>
              <a:t>identitas</a:t>
            </a:r>
            <a:r>
              <a:rPr lang="en-US" sz="1800" dirty="0"/>
              <a:t> </a:t>
            </a:r>
            <a:r>
              <a:rPr lang="en-US" sz="1800" dirty="0" err="1"/>
              <a:t>mahasiswa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karyawan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prosedur</a:t>
            </a:r>
            <a:r>
              <a:rPr lang="en-US" sz="1800" dirty="0"/>
              <a:t> </a:t>
            </a:r>
            <a:r>
              <a:rPr lang="en-US" sz="1800" dirty="0" err="1"/>
              <a:t>sebagai</a:t>
            </a:r>
            <a:r>
              <a:rPr lang="en-US" sz="1800" dirty="0"/>
              <a:t> </a:t>
            </a:r>
            <a:r>
              <a:rPr lang="en-US" sz="1800" dirty="0" err="1"/>
              <a:t>berikut</a:t>
            </a:r>
            <a:r>
              <a:rPr lang="en-US" sz="1800" dirty="0"/>
              <a:t>:</a:t>
            </a:r>
          </a:p>
          <a:p>
            <a:pPr marL="406400" lvl="1" indent="-174625" algn="just"/>
            <a:r>
              <a:rPr lang="en-US" sz="1800" dirty="0"/>
              <a:t>Operator </a:t>
            </a:r>
            <a:r>
              <a:rPr lang="en-US" sz="1800" dirty="0" err="1"/>
              <a:t>melakukan</a:t>
            </a:r>
            <a:r>
              <a:rPr lang="en-US" sz="1800" dirty="0"/>
              <a:t> </a:t>
            </a:r>
            <a:r>
              <a:rPr lang="en-US" sz="1800" dirty="0" err="1"/>
              <a:t>pengetikan</a:t>
            </a:r>
            <a:r>
              <a:rPr lang="en-US" sz="1800" dirty="0"/>
              <a:t> data </a:t>
            </a:r>
            <a:r>
              <a:rPr lang="en-US" sz="1800" dirty="0" err="1"/>
              <a:t>konsumen</a:t>
            </a:r>
            <a:r>
              <a:rPr lang="en-US" sz="1800" dirty="0"/>
              <a:t> </a:t>
            </a:r>
            <a:r>
              <a:rPr lang="en-US" sz="1800" dirty="0" err="1"/>
              <a:t>pada</a:t>
            </a:r>
            <a:r>
              <a:rPr lang="en-US" sz="1800" dirty="0"/>
              <a:t> </a:t>
            </a:r>
            <a:r>
              <a:rPr lang="en-US" sz="1800" dirty="0" err="1"/>
              <a:t>kartu</a:t>
            </a:r>
            <a:r>
              <a:rPr lang="en-US" sz="1800" dirty="0"/>
              <a:t> </a:t>
            </a:r>
            <a:r>
              <a:rPr lang="en-US" sz="1800" dirty="0" err="1"/>
              <a:t>selama</a:t>
            </a:r>
            <a:r>
              <a:rPr lang="en-US" sz="1800" dirty="0"/>
              <a:t> </a:t>
            </a:r>
            <a:r>
              <a:rPr lang="id-ID" sz="1800" dirty="0" smtClean="0"/>
              <a:t>3</a:t>
            </a:r>
            <a:r>
              <a:rPr lang="en-US" sz="1800" dirty="0" smtClean="0"/>
              <a:t> </a:t>
            </a:r>
            <a:r>
              <a:rPr lang="en-US" sz="1800" dirty="0" err="1"/>
              <a:t>menit</a:t>
            </a:r>
            <a:endParaRPr lang="en-US" sz="1800" dirty="0"/>
          </a:p>
          <a:p>
            <a:pPr marL="406400" lvl="1" indent="-174625" algn="just"/>
            <a:r>
              <a:rPr lang="en-US" sz="1800" dirty="0"/>
              <a:t>Operator </a:t>
            </a:r>
            <a:r>
              <a:rPr lang="en-US" sz="1800" dirty="0" err="1"/>
              <a:t>memindahkan</a:t>
            </a:r>
            <a:r>
              <a:rPr lang="en-US" sz="1800" dirty="0"/>
              <a:t> </a:t>
            </a:r>
            <a:r>
              <a:rPr lang="en-US" sz="1800" dirty="0" err="1"/>
              <a:t>kartu</a:t>
            </a:r>
            <a:r>
              <a:rPr lang="en-US" sz="1800" dirty="0"/>
              <a:t> </a:t>
            </a:r>
            <a:r>
              <a:rPr lang="en-US" sz="1800" dirty="0" err="1"/>
              <a:t>ke</a:t>
            </a:r>
            <a:r>
              <a:rPr lang="en-US" sz="1800" dirty="0"/>
              <a:t> </a:t>
            </a:r>
            <a:r>
              <a:rPr lang="en-US" sz="1800" dirty="0" err="1"/>
              <a:t>foto</a:t>
            </a:r>
            <a:r>
              <a:rPr lang="en-US" sz="1800" dirty="0"/>
              <a:t> machine </a:t>
            </a:r>
            <a:r>
              <a:rPr lang="en-US" sz="1800" dirty="0" err="1"/>
              <a:t>selama</a:t>
            </a:r>
            <a:r>
              <a:rPr lang="en-US" sz="1800" dirty="0"/>
              <a:t> </a:t>
            </a:r>
            <a:r>
              <a:rPr lang="id-ID" sz="1800" dirty="0" smtClean="0"/>
              <a:t>2</a:t>
            </a:r>
            <a:r>
              <a:rPr lang="en-US" sz="1800" dirty="0" smtClean="0"/>
              <a:t> </a:t>
            </a:r>
            <a:r>
              <a:rPr lang="en-US" sz="1800" dirty="0" err="1"/>
              <a:t>menit</a:t>
            </a:r>
            <a:endParaRPr lang="en-US" sz="1800" dirty="0"/>
          </a:p>
          <a:p>
            <a:pPr marL="406400" lvl="1" indent="-174625" algn="just"/>
            <a:r>
              <a:rPr lang="en-US" sz="1800" dirty="0"/>
              <a:t>Operator </a:t>
            </a:r>
            <a:r>
              <a:rPr lang="en-US" sz="1800" dirty="0" err="1"/>
              <a:t>mengatur</a:t>
            </a:r>
            <a:r>
              <a:rPr lang="en-US" sz="1800" dirty="0"/>
              <a:t> </a:t>
            </a:r>
            <a:r>
              <a:rPr lang="en-US" sz="1800" dirty="0" err="1"/>
              <a:t>posisi</a:t>
            </a:r>
            <a:r>
              <a:rPr lang="en-US" sz="1800" dirty="0"/>
              <a:t> </a:t>
            </a:r>
            <a:r>
              <a:rPr lang="en-US" sz="1800" dirty="0" err="1"/>
              <a:t>konsumen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difoto</a:t>
            </a:r>
            <a:r>
              <a:rPr lang="en-US" sz="1800" dirty="0"/>
              <a:t> </a:t>
            </a:r>
            <a:r>
              <a:rPr lang="en-US" sz="1800" dirty="0" err="1"/>
              <a:t>selama</a:t>
            </a:r>
            <a:r>
              <a:rPr lang="en-US" sz="1800" dirty="0"/>
              <a:t> </a:t>
            </a:r>
            <a:r>
              <a:rPr lang="en-US" sz="1800" dirty="0" smtClean="0"/>
              <a:t>0,</a:t>
            </a:r>
            <a:r>
              <a:rPr lang="id-ID" sz="1800" dirty="0" smtClean="0"/>
              <a:t>5</a:t>
            </a:r>
            <a:r>
              <a:rPr lang="en-US" sz="1800" dirty="0" smtClean="0"/>
              <a:t> </a:t>
            </a:r>
            <a:r>
              <a:rPr lang="en-US" sz="1800" dirty="0" err="1"/>
              <a:t>menit</a:t>
            </a:r>
            <a:endParaRPr lang="en-US" sz="1800" dirty="0"/>
          </a:p>
          <a:p>
            <a:pPr marL="406400" lvl="1" indent="-174625" algn="just"/>
            <a:r>
              <a:rPr lang="en-US" sz="1800" dirty="0" err="1"/>
              <a:t>Diproses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mesin</a:t>
            </a:r>
            <a:r>
              <a:rPr lang="en-US" sz="1800" dirty="0"/>
              <a:t> proses </a:t>
            </a:r>
            <a:r>
              <a:rPr lang="en-US" sz="1800" dirty="0" err="1"/>
              <a:t>foto</a:t>
            </a:r>
            <a:r>
              <a:rPr lang="en-US" sz="1800" dirty="0"/>
              <a:t> </a:t>
            </a:r>
            <a:r>
              <a:rPr lang="en-US" sz="1800" dirty="0" err="1"/>
              <a:t>selama</a:t>
            </a:r>
            <a:r>
              <a:rPr lang="en-US" sz="1800" dirty="0"/>
              <a:t> </a:t>
            </a:r>
            <a:r>
              <a:rPr lang="id-ID" sz="1800" dirty="0"/>
              <a:t>4</a:t>
            </a:r>
            <a:r>
              <a:rPr lang="en-US" sz="1800" dirty="0" smtClean="0"/>
              <a:t> </a:t>
            </a:r>
            <a:r>
              <a:rPr lang="en-US" sz="1800" dirty="0" err="1"/>
              <a:t>menit</a:t>
            </a:r>
            <a:endParaRPr lang="en-US" sz="1800" dirty="0"/>
          </a:p>
          <a:p>
            <a:pPr marL="406400" lvl="1" indent="-174625" algn="just"/>
            <a:r>
              <a:rPr lang="en-US" sz="1800" dirty="0"/>
              <a:t>Operator </a:t>
            </a:r>
            <a:r>
              <a:rPr lang="en-US" sz="1800" dirty="0" err="1"/>
              <a:t>memeriksa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merapikan</a:t>
            </a:r>
            <a:r>
              <a:rPr lang="en-US" sz="1800" dirty="0"/>
              <a:t> </a:t>
            </a:r>
            <a:r>
              <a:rPr lang="en-US" sz="1800" dirty="0" err="1"/>
              <a:t>hasil</a:t>
            </a:r>
            <a:r>
              <a:rPr lang="en-US" sz="1800" dirty="0"/>
              <a:t> </a:t>
            </a:r>
            <a:r>
              <a:rPr lang="en-US" sz="1800" dirty="0" err="1"/>
              <a:t>foto</a:t>
            </a:r>
            <a:r>
              <a:rPr lang="en-US" sz="1800" dirty="0"/>
              <a:t> </a:t>
            </a:r>
            <a:r>
              <a:rPr lang="en-US" sz="1800" dirty="0" err="1"/>
              <a:t>selama</a:t>
            </a:r>
            <a:r>
              <a:rPr lang="en-US" sz="1800" dirty="0"/>
              <a:t> </a:t>
            </a:r>
            <a:r>
              <a:rPr lang="en-US" sz="1800" dirty="0" smtClean="0"/>
              <a:t>1,</a:t>
            </a:r>
            <a:r>
              <a:rPr lang="id-ID" sz="1800" dirty="0" smtClean="0"/>
              <a:t>5</a:t>
            </a:r>
            <a:r>
              <a:rPr lang="en-US" sz="1800" dirty="0" smtClean="0"/>
              <a:t> </a:t>
            </a:r>
            <a:r>
              <a:rPr lang="en-US" sz="1800" dirty="0" err="1"/>
              <a:t>menit</a:t>
            </a:r>
            <a:endParaRPr lang="en-US" sz="1800" dirty="0"/>
          </a:p>
          <a:p>
            <a:pPr algn="just">
              <a:buNone/>
            </a:pPr>
            <a:r>
              <a:rPr lang="en-US" sz="1800" dirty="0"/>
              <a:t>	</a:t>
            </a:r>
            <a:r>
              <a:rPr lang="en-US" sz="1800" dirty="0" err="1"/>
              <a:t>Berdasarkan</a:t>
            </a:r>
            <a:r>
              <a:rPr lang="en-US" sz="1800" dirty="0"/>
              <a:t> data </a:t>
            </a:r>
            <a:r>
              <a:rPr lang="en-US" sz="1800" dirty="0" err="1"/>
              <a:t>tersebut</a:t>
            </a:r>
            <a:r>
              <a:rPr lang="en-US" sz="1800" dirty="0"/>
              <a:t> </a:t>
            </a:r>
            <a:r>
              <a:rPr lang="en-US" sz="1800" dirty="0" err="1"/>
              <a:t>diatas</a:t>
            </a:r>
            <a:r>
              <a:rPr lang="en-US" sz="1800" dirty="0"/>
              <a:t>, </a:t>
            </a:r>
            <a:r>
              <a:rPr lang="en-US" sz="1800" dirty="0" err="1"/>
              <a:t>Anda</a:t>
            </a:r>
            <a:r>
              <a:rPr lang="en-US" sz="1800" dirty="0"/>
              <a:t> </a:t>
            </a:r>
            <a:r>
              <a:rPr lang="en-US" sz="1800" dirty="0" err="1"/>
              <a:t>diminta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membuat</a:t>
            </a:r>
            <a:r>
              <a:rPr lang="en-US" sz="1800" dirty="0"/>
              <a:t> </a:t>
            </a:r>
            <a:r>
              <a:rPr lang="en-US" sz="1800" dirty="0" err="1"/>
              <a:t>Peta</a:t>
            </a:r>
            <a:r>
              <a:rPr lang="en-US" sz="1800" dirty="0"/>
              <a:t> </a:t>
            </a:r>
            <a:r>
              <a:rPr lang="en-US" sz="1800" dirty="0" err="1"/>
              <a:t>Pekerja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Mesin</a:t>
            </a:r>
            <a:r>
              <a:rPr lang="en-US" sz="1800" dirty="0"/>
              <a:t>. </a:t>
            </a:r>
            <a:r>
              <a:rPr lang="en-US" sz="1800" dirty="0" err="1"/>
              <a:t>Gunakan</a:t>
            </a:r>
            <a:r>
              <a:rPr lang="en-US" sz="1800" dirty="0"/>
              <a:t> </a:t>
            </a:r>
            <a:r>
              <a:rPr lang="en-US" sz="1800" dirty="0" err="1"/>
              <a:t>ketentuan-ketentuan</a:t>
            </a:r>
            <a:r>
              <a:rPr lang="en-US" sz="1800" dirty="0"/>
              <a:t> yang </a:t>
            </a:r>
            <a:r>
              <a:rPr lang="en-US" sz="1800" dirty="0" err="1"/>
              <a:t>telah</a:t>
            </a:r>
            <a:r>
              <a:rPr lang="en-US" sz="1800" dirty="0"/>
              <a:t> </a:t>
            </a:r>
            <a:r>
              <a:rPr lang="en-US" sz="1800" dirty="0" err="1"/>
              <a:t>baku</a:t>
            </a:r>
            <a:endParaRPr lang="en-US" sz="1800" dirty="0"/>
          </a:p>
          <a:p>
            <a:endParaRPr lang="id-ID" sz="1800" dirty="0"/>
          </a:p>
        </p:txBody>
      </p:sp>
    </p:spTree>
    <p:extLst>
      <p:ext uri="{BB962C8B-B14F-4D97-AF65-F5344CB8AC3E}">
        <p14:creationId xmlns:p14="http://schemas.microsoft.com/office/powerpoint/2010/main" val="29456244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id-ID" dirty="0" smtClean="0"/>
              <a:t>2-29 </a:t>
            </a:r>
            <a:r>
              <a:rPr lang="id-ID" dirty="0"/>
              <a:t>PETA-PETA KERJA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27584" y="1268760"/>
            <a:ext cx="7416824" cy="4464496"/>
          </a:xfrm>
        </p:spPr>
        <p:txBody>
          <a:bodyPr/>
          <a:lstStyle/>
          <a:p>
            <a:r>
              <a:rPr lang="id-ID" dirty="0"/>
              <a:t>LATIHAN</a:t>
            </a:r>
          </a:p>
          <a:p>
            <a:pPr marL="265113" indent="-265113" algn="just">
              <a:lnSpc>
                <a:spcPct val="90000"/>
              </a:lnSpc>
              <a:buNone/>
            </a:pPr>
            <a:r>
              <a:rPr lang="id-ID" dirty="0" smtClean="0"/>
              <a:t>2.</a:t>
            </a:r>
            <a:r>
              <a:rPr lang="en-US" sz="1600" dirty="0"/>
              <a:t> </a:t>
            </a:r>
            <a:r>
              <a:rPr lang="en-US" sz="1600" dirty="0" smtClean="0"/>
              <a:t>PT.</a:t>
            </a:r>
            <a:r>
              <a:rPr lang="id-ID" sz="1600" dirty="0" smtClean="0"/>
              <a:t>DD</a:t>
            </a:r>
            <a:r>
              <a:rPr lang="en-US" sz="1600" dirty="0" smtClean="0"/>
              <a:t> </a:t>
            </a:r>
            <a:r>
              <a:rPr lang="en-US" sz="1600" dirty="0" err="1"/>
              <a:t>adalah</a:t>
            </a:r>
            <a:r>
              <a:rPr lang="en-US" sz="1600" dirty="0"/>
              <a:t> </a:t>
            </a:r>
            <a:r>
              <a:rPr lang="en-US" sz="1600" dirty="0" err="1"/>
              <a:t>perusahaan</a:t>
            </a:r>
            <a:r>
              <a:rPr lang="en-US" sz="1600" dirty="0"/>
              <a:t> yang </a:t>
            </a:r>
            <a:r>
              <a:rPr lang="en-US" sz="1600" dirty="0" err="1"/>
              <a:t>bergerak</a:t>
            </a:r>
            <a:r>
              <a:rPr lang="en-US" sz="1600" dirty="0"/>
              <a:t> di </a:t>
            </a:r>
            <a:r>
              <a:rPr lang="en-US" sz="1600" dirty="0" err="1"/>
              <a:t>bidang</a:t>
            </a:r>
            <a:r>
              <a:rPr lang="en-US" sz="1600" dirty="0"/>
              <a:t> </a:t>
            </a:r>
            <a:r>
              <a:rPr lang="en-US" sz="1600" dirty="0" err="1"/>
              <a:t>industri</a:t>
            </a:r>
            <a:r>
              <a:rPr lang="en-US" sz="1600" dirty="0"/>
              <a:t> </a:t>
            </a:r>
            <a:r>
              <a:rPr lang="en-US" sz="1600" dirty="0" err="1"/>
              <a:t>kimia</a:t>
            </a:r>
            <a:r>
              <a:rPr lang="en-US" sz="1600" dirty="0"/>
              <a:t> flavor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fragnance</a:t>
            </a:r>
            <a:r>
              <a:rPr lang="en-US" sz="1600" dirty="0"/>
              <a:t>. Salah </a:t>
            </a:r>
            <a:r>
              <a:rPr lang="en-US" sz="1600" dirty="0" err="1"/>
              <a:t>satu</a:t>
            </a:r>
            <a:r>
              <a:rPr lang="en-US" sz="1600" dirty="0"/>
              <a:t> </a:t>
            </a:r>
            <a:r>
              <a:rPr lang="en-US" sz="1600" dirty="0" err="1"/>
              <a:t>jenis</a:t>
            </a:r>
            <a:r>
              <a:rPr lang="en-US" sz="1600" dirty="0"/>
              <a:t> </a:t>
            </a:r>
            <a:r>
              <a:rPr lang="en-US" sz="1600" dirty="0" err="1"/>
              <a:t>produk</a:t>
            </a:r>
            <a:r>
              <a:rPr lang="en-US" sz="1600" dirty="0"/>
              <a:t> yang </a:t>
            </a:r>
            <a:r>
              <a:rPr lang="en-US" sz="1600" dirty="0" err="1"/>
              <a:t>sedang</a:t>
            </a:r>
            <a:r>
              <a:rPr lang="en-US" sz="1600" dirty="0"/>
              <a:t> </a:t>
            </a:r>
            <a:r>
              <a:rPr lang="en-US" sz="1600" dirty="0" err="1"/>
              <a:t>diproduksi</a:t>
            </a:r>
            <a:r>
              <a:rPr lang="en-US" sz="1600" dirty="0"/>
              <a:t> </a:t>
            </a:r>
            <a:r>
              <a:rPr lang="en-US" sz="1600" dirty="0" err="1"/>
              <a:t>adalah</a:t>
            </a:r>
            <a:r>
              <a:rPr lang="en-US" sz="1600" dirty="0"/>
              <a:t> </a:t>
            </a:r>
            <a:r>
              <a:rPr lang="en-US" sz="1600" dirty="0" err="1"/>
              <a:t>pewangi</a:t>
            </a:r>
            <a:r>
              <a:rPr lang="en-US" sz="1600" dirty="0"/>
              <a:t> type </a:t>
            </a:r>
            <a:r>
              <a:rPr lang="id-ID" sz="1600" dirty="0" smtClean="0"/>
              <a:t>Apel</a:t>
            </a:r>
            <a:r>
              <a:rPr lang="en-US" sz="1600" dirty="0" smtClean="0"/>
              <a:t>. </a:t>
            </a:r>
            <a:r>
              <a:rPr lang="en-US" sz="1600" dirty="0" err="1"/>
              <a:t>Bahan</a:t>
            </a:r>
            <a:r>
              <a:rPr lang="en-US" sz="1600" dirty="0"/>
              <a:t> </a:t>
            </a:r>
            <a:r>
              <a:rPr lang="en-US" sz="1600" dirty="0" err="1"/>
              <a:t>utama</a:t>
            </a:r>
            <a:r>
              <a:rPr lang="en-US" sz="1600" dirty="0"/>
              <a:t> </a:t>
            </a:r>
            <a:r>
              <a:rPr lang="en-US" sz="1600" dirty="0" err="1"/>
              <a:t>produk</a:t>
            </a:r>
            <a:r>
              <a:rPr lang="en-US" sz="1600" dirty="0"/>
              <a:t> </a:t>
            </a:r>
            <a:r>
              <a:rPr lang="en-US" sz="1600" dirty="0" err="1"/>
              <a:t>tersebut</a:t>
            </a:r>
            <a:r>
              <a:rPr lang="en-US" sz="1600" dirty="0"/>
              <a:t> </a:t>
            </a:r>
            <a:r>
              <a:rPr lang="en-US" sz="1600" dirty="0" err="1"/>
              <a:t>adalah</a:t>
            </a:r>
            <a:r>
              <a:rPr lang="en-US" sz="1600" dirty="0"/>
              <a:t> </a:t>
            </a:r>
            <a:r>
              <a:rPr lang="id-ID" sz="1600" dirty="0" smtClean="0"/>
              <a:t>Apple</a:t>
            </a:r>
            <a:r>
              <a:rPr lang="en-US" sz="1600" dirty="0" smtClean="0"/>
              <a:t> </a:t>
            </a:r>
            <a:r>
              <a:rPr lang="en-US" sz="1600" dirty="0"/>
              <a:t>Oil Florida. </a:t>
            </a:r>
            <a:r>
              <a:rPr lang="en-US" sz="1600" dirty="0" err="1"/>
              <a:t>Adapun</a:t>
            </a:r>
            <a:r>
              <a:rPr lang="en-US" sz="1600" dirty="0"/>
              <a:t> Proses </a:t>
            </a:r>
            <a:r>
              <a:rPr lang="en-US" sz="1600" dirty="0" err="1"/>
              <a:t>produksi</a:t>
            </a:r>
            <a:r>
              <a:rPr lang="en-US" sz="1600" dirty="0"/>
              <a:t> </a:t>
            </a:r>
            <a:r>
              <a:rPr lang="en-US" sz="1600" dirty="0" err="1"/>
              <a:t>adalah</a:t>
            </a:r>
            <a:r>
              <a:rPr lang="en-US" sz="1600" dirty="0"/>
              <a:t> </a:t>
            </a:r>
            <a:r>
              <a:rPr lang="en-US" sz="1600" dirty="0" err="1"/>
              <a:t>sbb</a:t>
            </a:r>
            <a:r>
              <a:rPr lang="en-US" sz="1600" dirty="0"/>
              <a:t> :</a:t>
            </a:r>
          </a:p>
          <a:p>
            <a:pPr marL="290513" indent="-290513" algn="just">
              <a:lnSpc>
                <a:spcPct val="90000"/>
              </a:lnSpc>
              <a:buNone/>
            </a:pPr>
            <a:endParaRPr lang="en-US" sz="1600" dirty="0"/>
          </a:p>
          <a:p>
            <a:pPr marL="571500" lvl="1" indent="-222250" algn="just">
              <a:lnSpc>
                <a:spcPct val="90000"/>
              </a:lnSpc>
              <a:buFontTx/>
              <a:buAutoNum type="arabicPeriod"/>
            </a:pPr>
            <a:r>
              <a:rPr lang="en-US" sz="1500" dirty="0" err="1"/>
              <a:t>Pengumpulan</a:t>
            </a:r>
            <a:r>
              <a:rPr lang="en-US" sz="1500" dirty="0"/>
              <a:t> raw material yang </a:t>
            </a:r>
            <a:r>
              <a:rPr lang="en-US" sz="1500" dirty="0" err="1"/>
              <a:t>akan</a:t>
            </a:r>
            <a:r>
              <a:rPr lang="en-US" sz="1500" dirty="0"/>
              <a:t> </a:t>
            </a:r>
            <a:r>
              <a:rPr lang="en-US" sz="1500" dirty="0" err="1"/>
              <a:t>diproses</a:t>
            </a:r>
            <a:r>
              <a:rPr lang="en-US" sz="1500" dirty="0"/>
              <a:t>  (</a:t>
            </a:r>
            <a:r>
              <a:rPr lang="en-US" sz="1500" dirty="0" smtClean="0"/>
              <a:t>1</a:t>
            </a:r>
            <a:r>
              <a:rPr lang="id-ID" sz="1500" dirty="0" smtClean="0"/>
              <a:t>5</a:t>
            </a:r>
            <a:r>
              <a:rPr lang="en-US" sz="1500" dirty="0" smtClean="0"/>
              <a:t> </a:t>
            </a:r>
            <a:r>
              <a:rPr lang="en-US" sz="1500" dirty="0" err="1"/>
              <a:t>menit</a:t>
            </a:r>
            <a:r>
              <a:rPr lang="en-US" sz="1500" dirty="0"/>
              <a:t>)</a:t>
            </a:r>
          </a:p>
          <a:p>
            <a:pPr marL="571500" lvl="1" indent="-222250" algn="just">
              <a:lnSpc>
                <a:spcPct val="90000"/>
              </a:lnSpc>
              <a:buFontTx/>
              <a:buAutoNum type="arabicPeriod"/>
            </a:pPr>
            <a:r>
              <a:rPr lang="en-US" sz="1500" dirty="0"/>
              <a:t>Proses compound, </a:t>
            </a:r>
            <a:r>
              <a:rPr lang="en-US" sz="1500" dirty="0" err="1"/>
              <a:t>yaitu</a:t>
            </a:r>
            <a:r>
              <a:rPr lang="en-US" sz="1500" dirty="0"/>
              <a:t> </a:t>
            </a:r>
            <a:r>
              <a:rPr lang="en-US" sz="1500" dirty="0" err="1"/>
              <a:t>penimbangan</a:t>
            </a:r>
            <a:r>
              <a:rPr lang="en-US" sz="1500" dirty="0"/>
              <a:t> </a:t>
            </a:r>
            <a:r>
              <a:rPr lang="en-US" sz="1500" dirty="0" err="1"/>
              <a:t>bahan-bahan</a:t>
            </a:r>
            <a:r>
              <a:rPr lang="en-US" sz="1500" dirty="0"/>
              <a:t> yang </a:t>
            </a:r>
            <a:r>
              <a:rPr lang="en-US" sz="1500" dirty="0" err="1"/>
              <a:t>telah</a:t>
            </a:r>
            <a:r>
              <a:rPr lang="en-US" sz="1500" dirty="0"/>
              <a:t> </a:t>
            </a:r>
            <a:r>
              <a:rPr lang="en-US" sz="1500" dirty="0" err="1"/>
              <a:t>dikumpulkan</a:t>
            </a:r>
            <a:r>
              <a:rPr lang="en-US" sz="1500" dirty="0"/>
              <a:t> yang </a:t>
            </a:r>
            <a:r>
              <a:rPr lang="en-US" sz="1500" dirty="0" err="1"/>
              <a:t>akan</a:t>
            </a:r>
            <a:r>
              <a:rPr lang="en-US" sz="1500" dirty="0"/>
              <a:t> </a:t>
            </a:r>
            <a:r>
              <a:rPr lang="en-US" sz="1500" dirty="0" err="1"/>
              <a:t>digunakan</a:t>
            </a:r>
            <a:r>
              <a:rPr lang="en-US" sz="1500" dirty="0"/>
              <a:t> </a:t>
            </a:r>
            <a:r>
              <a:rPr lang="en-US" sz="1500" dirty="0" err="1"/>
              <a:t>untuk</a:t>
            </a:r>
            <a:r>
              <a:rPr lang="en-US" sz="1500" dirty="0"/>
              <a:t> </a:t>
            </a:r>
            <a:r>
              <a:rPr lang="en-US" sz="1500" dirty="0" err="1"/>
              <a:t>pembuatan</a:t>
            </a:r>
            <a:r>
              <a:rPr lang="en-US" sz="1500" dirty="0"/>
              <a:t> </a:t>
            </a:r>
            <a:r>
              <a:rPr lang="en-US" sz="1500" dirty="0" err="1" smtClean="0"/>
              <a:t>pewangi</a:t>
            </a:r>
            <a:r>
              <a:rPr lang="id-ID" sz="1500" dirty="0" smtClean="0"/>
              <a:t> Apel</a:t>
            </a:r>
            <a:r>
              <a:rPr lang="en-US" sz="1500" dirty="0" smtClean="0"/>
              <a:t>. </a:t>
            </a:r>
            <a:r>
              <a:rPr lang="en-US" sz="1500" dirty="0" err="1"/>
              <a:t>Alat</a:t>
            </a:r>
            <a:r>
              <a:rPr lang="en-US" sz="1500" dirty="0"/>
              <a:t> yang </a:t>
            </a:r>
            <a:r>
              <a:rPr lang="en-US" sz="1500" dirty="0" err="1"/>
              <a:t>digunakan</a:t>
            </a:r>
            <a:r>
              <a:rPr lang="en-US" sz="1500" dirty="0"/>
              <a:t> </a:t>
            </a:r>
            <a:r>
              <a:rPr lang="en-US" sz="1500" dirty="0" err="1"/>
              <a:t>adalah</a:t>
            </a:r>
            <a:r>
              <a:rPr lang="en-US" sz="1500" dirty="0"/>
              <a:t> </a:t>
            </a:r>
            <a:r>
              <a:rPr lang="en-US" sz="1500" dirty="0" err="1"/>
              <a:t>Neraca</a:t>
            </a:r>
            <a:r>
              <a:rPr lang="en-US" sz="1500" dirty="0"/>
              <a:t> digital </a:t>
            </a:r>
            <a:r>
              <a:rPr lang="en-US" sz="1500" dirty="0" err="1"/>
              <a:t>dan</a:t>
            </a:r>
            <a:r>
              <a:rPr lang="en-US" sz="1500" dirty="0"/>
              <a:t> </a:t>
            </a:r>
            <a:r>
              <a:rPr lang="en-US" sz="1500" dirty="0" err="1"/>
              <a:t>wadah</a:t>
            </a:r>
            <a:r>
              <a:rPr lang="en-US" sz="1500" dirty="0"/>
              <a:t> </a:t>
            </a:r>
            <a:r>
              <a:rPr lang="en-US" sz="1500" dirty="0" err="1"/>
              <a:t>penimbangan</a:t>
            </a:r>
            <a:r>
              <a:rPr lang="en-US" sz="1500" dirty="0"/>
              <a:t> </a:t>
            </a:r>
            <a:r>
              <a:rPr lang="en-US" sz="1500" dirty="0" smtClean="0"/>
              <a:t>(</a:t>
            </a:r>
            <a:r>
              <a:rPr lang="id-ID" sz="1500" dirty="0" smtClean="0"/>
              <a:t>10</a:t>
            </a:r>
            <a:r>
              <a:rPr lang="en-US" sz="1500" dirty="0" smtClean="0"/>
              <a:t> </a:t>
            </a:r>
            <a:r>
              <a:rPr lang="en-US" sz="1500" dirty="0" err="1"/>
              <a:t>menit</a:t>
            </a:r>
            <a:r>
              <a:rPr lang="en-US" sz="1500" dirty="0"/>
              <a:t>)</a:t>
            </a:r>
          </a:p>
          <a:p>
            <a:pPr marL="571500" lvl="1" indent="-222250" algn="just">
              <a:lnSpc>
                <a:spcPct val="90000"/>
              </a:lnSpc>
              <a:buFontTx/>
              <a:buAutoNum type="arabicPeriod"/>
            </a:pPr>
            <a:r>
              <a:rPr lang="en-US" sz="1500" dirty="0"/>
              <a:t>Proses </a:t>
            </a:r>
            <a:r>
              <a:rPr lang="en-US" sz="1500" dirty="0" err="1"/>
              <a:t>pengadukan</a:t>
            </a:r>
            <a:r>
              <a:rPr lang="en-US" sz="1500" dirty="0"/>
              <a:t> / mixing, </a:t>
            </a:r>
            <a:r>
              <a:rPr lang="en-US" sz="1500" dirty="0" err="1"/>
              <a:t>menggunakan</a:t>
            </a:r>
            <a:r>
              <a:rPr lang="en-US" sz="1500" dirty="0"/>
              <a:t> mixer (</a:t>
            </a:r>
            <a:r>
              <a:rPr lang="en-US" sz="1500" dirty="0" smtClean="0"/>
              <a:t>5</a:t>
            </a:r>
            <a:r>
              <a:rPr lang="id-ID" sz="1500" dirty="0" smtClean="0"/>
              <a:t>5</a:t>
            </a:r>
            <a:r>
              <a:rPr lang="en-US" sz="1500" dirty="0" smtClean="0"/>
              <a:t> </a:t>
            </a:r>
            <a:r>
              <a:rPr lang="en-US" sz="1500" dirty="0" err="1"/>
              <a:t>menit</a:t>
            </a:r>
            <a:r>
              <a:rPr lang="en-US" sz="1500" dirty="0"/>
              <a:t>)</a:t>
            </a:r>
          </a:p>
          <a:p>
            <a:pPr marL="571500" lvl="1" indent="-222250" algn="just">
              <a:lnSpc>
                <a:spcPct val="90000"/>
              </a:lnSpc>
              <a:buFontTx/>
              <a:buAutoNum type="arabicPeriod"/>
            </a:pPr>
            <a:r>
              <a:rPr lang="en-US" sz="1500" dirty="0"/>
              <a:t>Proses </a:t>
            </a:r>
            <a:r>
              <a:rPr lang="en-US" sz="1500" dirty="0" err="1"/>
              <a:t>pemeriksaan</a:t>
            </a:r>
            <a:r>
              <a:rPr lang="en-US" sz="1500" dirty="0"/>
              <a:t>, </a:t>
            </a:r>
            <a:r>
              <a:rPr lang="en-US" sz="1500" dirty="0" err="1"/>
              <a:t>Produk</a:t>
            </a:r>
            <a:r>
              <a:rPr lang="en-US" sz="1500" dirty="0"/>
              <a:t> yang </a:t>
            </a:r>
            <a:r>
              <a:rPr lang="en-US" sz="1500" dirty="0" err="1"/>
              <a:t>telah</a:t>
            </a:r>
            <a:r>
              <a:rPr lang="en-US" sz="1500" dirty="0"/>
              <a:t> </a:t>
            </a:r>
            <a:r>
              <a:rPr lang="en-US" sz="1500" dirty="0" err="1"/>
              <a:t>selesai</a:t>
            </a:r>
            <a:r>
              <a:rPr lang="en-US" sz="1500" dirty="0"/>
              <a:t> </a:t>
            </a:r>
            <a:r>
              <a:rPr lang="en-US" sz="1500" dirty="0" smtClean="0"/>
              <a:t>(</a:t>
            </a:r>
            <a:r>
              <a:rPr lang="id-ID" sz="1500" dirty="0" smtClean="0"/>
              <a:t>5</a:t>
            </a:r>
            <a:r>
              <a:rPr lang="en-US" sz="1500" dirty="0" smtClean="0"/>
              <a:t> </a:t>
            </a:r>
            <a:r>
              <a:rPr lang="en-US" sz="1500" dirty="0" err="1"/>
              <a:t>menit</a:t>
            </a:r>
            <a:r>
              <a:rPr lang="en-US" sz="1500" dirty="0"/>
              <a:t>) </a:t>
            </a:r>
            <a:r>
              <a:rPr lang="en-US" sz="1500" dirty="0" err="1"/>
              <a:t>dihasilkan</a:t>
            </a:r>
            <a:r>
              <a:rPr lang="en-US" sz="1500" dirty="0"/>
              <a:t> </a:t>
            </a:r>
            <a:r>
              <a:rPr lang="en-US" sz="1500" dirty="0" err="1"/>
              <a:t>diperiksa</a:t>
            </a:r>
            <a:r>
              <a:rPr lang="en-US" sz="1500" dirty="0"/>
              <a:t> </a:t>
            </a:r>
            <a:r>
              <a:rPr lang="en-US" sz="1500" dirty="0" err="1"/>
              <a:t>oleh</a:t>
            </a:r>
            <a:r>
              <a:rPr lang="en-US" sz="1500" dirty="0"/>
              <a:t> QC. </a:t>
            </a:r>
          </a:p>
          <a:p>
            <a:pPr marL="571500" lvl="1" indent="-222250" algn="just">
              <a:lnSpc>
                <a:spcPct val="90000"/>
              </a:lnSpc>
              <a:buFontTx/>
              <a:buAutoNum type="arabicPeriod"/>
            </a:pPr>
            <a:r>
              <a:rPr lang="en-US" sz="1500" dirty="0"/>
              <a:t>Proses </a:t>
            </a:r>
            <a:r>
              <a:rPr lang="en-US" sz="1500" dirty="0" err="1"/>
              <a:t>pengepakan</a:t>
            </a:r>
            <a:r>
              <a:rPr lang="en-US" sz="1500" dirty="0"/>
              <a:t>, </a:t>
            </a:r>
            <a:r>
              <a:rPr lang="en-US" sz="1500" dirty="0" err="1"/>
              <a:t>Pewangi</a:t>
            </a:r>
            <a:r>
              <a:rPr lang="en-US" sz="1500" dirty="0"/>
              <a:t> </a:t>
            </a:r>
            <a:r>
              <a:rPr lang="id-ID" sz="1500" dirty="0" smtClean="0"/>
              <a:t>Apel</a:t>
            </a:r>
            <a:r>
              <a:rPr lang="en-US" sz="1500" dirty="0" smtClean="0"/>
              <a:t> </a:t>
            </a:r>
            <a:r>
              <a:rPr lang="en-US" sz="1500" dirty="0"/>
              <a:t>yang </a:t>
            </a:r>
            <a:r>
              <a:rPr lang="en-US" sz="1500" dirty="0" err="1"/>
              <a:t>telah</a:t>
            </a:r>
            <a:r>
              <a:rPr lang="en-US" sz="1500" dirty="0"/>
              <a:t> lulus QC </a:t>
            </a:r>
            <a:r>
              <a:rPr lang="en-US" sz="1500" dirty="0" err="1"/>
              <a:t>langung</a:t>
            </a:r>
            <a:r>
              <a:rPr lang="en-US" sz="1500" dirty="0"/>
              <a:t> </a:t>
            </a:r>
            <a:r>
              <a:rPr lang="en-US" sz="1500" dirty="0" err="1"/>
              <a:t>dikemas</a:t>
            </a:r>
            <a:r>
              <a:rPr lang="en-US" sz="1500" dirty="0"/>
              <a:t> </a:t>
            </a:r>
            <a:r>
              <a:rPr lang="en-US" sz="1500" dirty="0" err="1"/>
              <a:t>dalam</a:t>
            </a:r>
            <a:r>
              <a:rPr lang="en-US" sz="1500" dirty="0"/>
              <a:t> drum </a:t>
            </a:r>
            <a:r>
              <a:rPr lang="en-US" sz="1500" dirty="0" err="1"/>
              <a:t>berlabel</a:t>
            </a:r>
            <a:r>
              <a:rPr lang="en-US" sz="1500" dirty="0"/>
              <a:t> </a:t>
            </a:r>
            <a:r>
              <a:rPr lang="en-US" sz="1500" dirty="0" err="1"/>
              <a:t>lengkap</a:t>
            </a:r>
            <a:r>
              <a:rPr lang="en-US" sz="1500" dirty="0"/>
              <a:t>. (</a:t>
            </a:r>
            <a:r>
              <a:rPr lang="en-US" sz="1500" dirty="0" smtClean="0"/>
              <a:t>2</a:t>
            </a:r>
            <a:r>
              <a:rPr lang="id-ID" sz="1500" dirty="0" smtClean="0"/>
              <a:t>5</a:t>
            </a:r>
            <a:r>
              <a:rPr lang="en-US" sz="1500" dirty="0" smtClean="0"/>
              <a:t> </a:t>
            </a:r>
            <a:r>
              <a:rPr lang="en-US" sz="1500" dirty="0" err="1"/>
              <a:t>menit</a:t>
            </a:r>
            <a:r>
              <a:rPr lang="en-US" sz="1500" dirty="0"/>
              <a:t>)</a:t>
            </a:r>
          </a:p>
          <a:p>
            <a:pPr marL="4572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6508435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id-ID" dirty="0" smtClean="0"/>
              <a:t>2-30 </a:t>
            </a:r>
            <a:r>
              <a:rPr lang="id-ID" dirty="0"/>
              <a:t>PETA-PETA KERJA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99592" y="1628800"/>
            <a:ext cx="7272808" cy="3960440"/>
          </a:xfrm>
        </p:spPr>
        <p:txBody>
          <a:bodyPr/>
          <a:lstStyle/>
          <a:p>
            <a:r>
              <a:rPr lang="en-US" sz="2400" dirty="0" err="1"/>
              <a:t>Anda</a:t>
            </a:r>
            <a:r>
              <a:rPr lang="en-US" sz="2400" dirty="0"/>
              <a:t> </a:t>
            </a:r>
            <a:r>
              <a:rPr lang="en-US" sz="2400" dirty="0" err="1"/>
              <a:t>diminta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membuat</a:t>
            </a:r>
            <a:r>
              <a:rPr lang="en-US" sz="2400" dirty="0"/>
              <a:t> </a:t>
            </a:r>
            <a:r>
              <a:rPr lang="en-US" sz="2400" dirty="0" err="1"/>
              <a:t>Peta</a:t>
            </a:r>
            <a:r>
              <a:rPr lang="en-US" sz="2400" dirty="0"/>
              <a:t> Proses </a:t>
            </a:r>
            <a:r>
              <a:rPr lang="en-US" sz="2400" dirty="0" err="1"/>
              <a:t>Operasi</a:t>
            </a:r>
            <a:r>
              <a:rPr lang="en-US" sz="2400" dirty="0"/>
              <a:t> </a:t>
            </a:r>
            <a:r>
              <a:rPr lang="en-US" sz="2400" dirty="0" err="1"/>
              <a:t>Produk</a:t>
            </a:r>
            <a:r>
              <a:rPr lang="en-US" sz="2400" dirty="0"/>
              <a:t> </a:t>
            </a:r>
            <a:r>
              <a:rPr lang="en-US" sz="2400" dirty="0" err="1"/>
              <a:t>Pewangi</a:t>
            </a:r>
            <a:r>
              <a:rPr lang="en-US" sz="2400" dirty="0"/>
              <a:t> </a:t>
            </a:r>
            <a:r>
              <a:rPr lang="id-ID" sz="2400" dirty="0" smtClean="0"/>
              <a:t>Apel</a:t>
            </a:r>
            <a:r>
              <a:rPr lang="en-US" sz="2400" dirty="0" smtClean="0"/>
              <a:t> </a:t>
            </a:r>
            <a:r>
              <a:rPr lang="en-US" sz="2400" dirty="0" err="1"/>
              <a:t>tsb</a:t>
            </a:r>
            <a:r>
              <a:rPr lang="en-US" sz="2400" dirty="0"/>
              <a:t>,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menggunakan</a:t>
            </a:r>
            <a:r>
              <a:rPr lang="en-US" sz="2400" dirty="0"/>
              <a:t> </a:t>
            </a:r>
            <a:r>
              <a:rPr lang="en-US" sz="2400" dirty="0" err="1"/>
              <a:t>ketentuan</a:t>
            </a:r>
            <a:r>
              <a:rPr lang="en-US" sz="2400" dirty="0"/>
              <a:t> yang </a:t>
            </a:r>
            <a:r>
              <a:rPr lang="en-US" sz="2400" dirty="0" err="1"/>
              <a:t>telah</a:t>
            </a:r>
            <a:r>
              <a:rPr lang="en-US" sz="2400" dirty="0"/>
              <a:t> </a:t>
            </a:r>
            <a:r>
              <a:rPr lang="en-US" sz="2400" dirty="0" err="1"/>
              <a:t>baku</a:t>
            </a:r>
            <a:r>
              <a:rPr lang="en-US" sz="2400" dirty="0"/>
              <a:t>. </a:t>
            </a:r>
            <a:r>
              <a:rPr lang="en-US" sz="2400" dirty="0" err="1"/>
              <a:t>Apabila</a:t>
            </a:r>
            <a:r>
              <a:rPr lang="en-US" sz="2400" dirty="0"/>
              <a:t> </a:t>
            </a:r>
            <a:r>
              <a:rPr lang="en-US" sz="2400" dirty="0" err="1"/>
              <a:t>menurut</a:t>
            </a:r>
            <a:r>
              <a:rPr lang="en-US" sz="2400" dirty="0"/>
              <a:t> </a:t>
            </a:r>
            <a:r>
              <a:rPr lang="en-US" sz="2400" dirty="0" err="1"/>
              <a:t>anda</a:t>
            </a:r>
            <a:r>
              <a:rPr lang="en-US" sz="2400" dirty="0"/>
              <a:t> </a:t>
            </a:r>
            <a:r>
              <a:rPr lang="en-US" sz="2400" dirty="0" err="1"/>
              <a:t>masih</a:t>
            </a:r>
            <a:r>
              <a:rPr lang="en-US" sz="2400" dirty="0"/>
              <a:t> </a:t>
            </a:r>
            <a:r>
              <a:rPr lang="en-US" sz="2400" dirty="0" err="1"/>
              <a:t>terdapat</a:t>
            </a:r>
            <a:r>
              <a:rPr lang="en-US" sz="2400" dirty="0"/>
              <a:t> data yang </a:t>
            </a:r>
            <a:r>
              <a:rPr lang="en-US" sz="2400" dirty="0" err="1"/>
              <a:t>kurang</a:t>
            </a:r>
            <a:r>
              <a:rPr lang="en-US" sz="2400" dirty="0"/>
              <a:t>, </a:t>
            </a:r>
            <a:r>
              <a:rPr lang="en-US" sz="2400" dirty="0" err="1"/>
              <a:t>gunakan</a:t>
            </a:r>
            <a:r>
              <a:rPr lang="en-US" sz="2400" dirty="0"/>
              <a:t> </a:t>
            </a:r>
            <a:r>
              <a:rPr lang="en-US" sz="2400" dirty="0" err="1"/>
              <a:t>asumsi</a:t>
            </a:r>
            <a:r>
              <a:rPr lang="en-US" sz="2400" dirty="0"/>
              <a:t> data.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529524520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263</TotalTime>
  <Words>1428</Words>
  <Application>Microsoft Office PowerPoint</Application>
  <PresentationFormat>On-screen Show (4:3)</PresentationFormat>
  <Paragraphs>193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Slipstream</vt:lpstr>
      <vt:lpstr>PETA-PETA KERJA</vt:lpstr>
      <vt:lpstr>2-1 PETA-PETA KERJA</vt:lpstr>
      <vt:lpstr>2-2 PETA-PETA KERJA</vt:lpstr>
      <vt:lpstr>2-3 PETA-PETA KERJA</vt:lpstr>
      <vt:lpstr>2-4 PETA-PETA KERJA</vt:lpstr>
      <vt:lpstr>2-5 PETA-PETA KERJA</vt:lpstr>
      <vt:lpstr>2-6 PETA-PETA KERJA</vt:lpstr>
      <vt:lpstr>2-7 PETA-PETA KERJA</vt:lpstr>
      <vt:lpstr>2-8 PETA-PETA KERJA</vt:lpstr>
      <vt:lpstr>2-9 PETA-PETA KERJA</vt:lpstr>
      <vt:lpstr>2-10 PETA-PETA KERJA</vt:lpstr>
      <vt:lpstr>2-11 PETA-PETA KERJA</vt:lpstr>
      <vt:lpstr>2-12 PETA-PETA KERJA</vt:lpstr>
      <vt:lpstr>2-13 PETA-PETA KERJA</vt:lpstr>
      <vt:lpstr>2-14 PETA-PETA KERJA</vt:lpstr>
      <vt:lpstr>2-15 PETA-PETA KERJA</vt:lpstr>
      <vt:lpstr>2-16 PETA-PETA KERJA</vt:lpstr>
      <vt:lpstr>2-17 PETA-PETA KERJA</vt:lpstr>
      <vt:lpstr>2-18 PETA-PETA KERJA</vt:lpstr>
      <vt:lpstr>2-19 PETA-PETA KERJA</vt:lpstr>
      <vt:lpstr>2-20 PETA-PETA KERJA</vt:lpstr>
      <vt:lpstr>2-21 PETA-PETA KERJA</vt:lpstr>
      <vt:lpstr>2-22 PETA-PETA KERJA</vt:lpstr>
      <vt:lpstr>2-23 PETA-PETA KERJA</vt:lpstr>
      <vt:lpstr>2-24 PETA-PETA KERJA</vt:lpstr>
      <vt:lpstr>2-25 PETA-PETA KERJA</vt:lpstr>
      <vt:lpstr>2-26 PETA-PETA KERJA</vt:lpstr>
      <vt:lpstr>2-27 PETA-PETA KERJA</vt:lpstr>
      <vt:lpstr>2-28 PETA-PETA KERJA</vt:lpstr>
      <vt:lpstr>2-29 PETA-PETA KERJA</vt:lpstr>
      <vt:lpstr>2-30 PETA-PETA KERJA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PETA-PETA KERJA</dc:title>
  <dc:creator>asus</dc:creator>
  <cp:lastModifiedBy>asus</cp:lastModifiedBy>
  <cp:revision>23</cp:revision>
  <dcterms:created xsi:type="dcterms:W3CDTF">2013-09-24T04:19:07Z</dcterms:created>
  <dcterms:modified xsi:type="dcterms:W3CDTF">2013-10-01T00:54:23Z</dcterms:modified>
</cp:coreProperties>
</file>